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7" r:id="rId5"/>
    <p:sldId id="303" r:id="rId6"/>
    <p:sldId id="302" r:id="rId7"/>
    <p:sldId id="309" r:id="rId8"/>
    <p:sldId id="310" r:id="rId9"/>
    <p:sldId id="311" r:id="rId10"/>
    <p:sldId id="312" r:id="rId11"/>
    <p:sldId id="313" r:id="rId12"/>
    <p:sldId id="316" r:id="rId13"/>
    <p:sldId id="317" r:id="rId14"/>
    <p:sldId id="314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0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3AA2-B96A-432E-A9CD-CEB1FB69E00B}" v="306" dt="2022-12-04T15:17:42.186"/>
    <p1510:client id="{4B9D4987-7586-4C46-BA9E-0529E1603989}" v="109" dt="2022-12-04T15:43:25.433"/>
    <p1510:client id="{73566DC5-AF02-4347-84A1-ABC5031D533A}" v="263" dt="2022-12-04T18:32:27.148"/>
    <p1510:client id="{B2BCA29C-44FF-4BE3-8E67-4001C004132A}" v="504" vWet="506" dt="2022-12-04T18:15:3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Jonas" userId="S::jonas.konrad04@htl-salzburg.ac.at::5bb98c41-c983-41b0-bdbc-7b0e53e2a8e5" providerId="AD" clId="Web-{4B9D4987-7586-4C46-BA9E-0529E1603989}"/>
    <pc:docChg chg="modSld">
      <pc:chgData name="Konrad Jonas" userId="S::jonas.konrad04@htl-salzburg.ac.at::5bb98c41-c983-41b0-bdbc-7b0e53e2a8e5" providerId="AD" clId="Web-{4B9D4987-7586-4C46-BA9E-0529E1603989}" dt="2022-12-04T15:43:25.433" v="59" actId="1076"/>
      <pc:docMkLst>
        <pc:docMk/>
      </pc:docMkLst>
      <pc:sldChg chg="addSp delSp modSp">
        <pc:chgData name="Konrad Jonas" userId="S::jonas.konrad04@htl-salzburg.ac.at::5bb98c41-c983-41b0-bdbc-7b0e53e2a8e5" providerId="AD" clId="Web-{4B9D4987-7586-4C46-BA9E-0529E1603989}" dt="2022-12-04T15:43:25.433" v="59" actId="1076"/>
        <pc:sldMkLst>
          <pc:docMk/>
          <pc:sldMk cId="800697733" sldId="312"/>
        </pc:sldMkLst>
        <pc:spChg chg="add del mod">
          <ac:chgData name="Konrad Jonas" userId="S::jonas.konrad04@htl-salzburg.ac.at::5bb98c41-c983-41b0-bdbc-7b0e53e2a8e5" providerId="AD" clId="Web-{4B9D4987-7586-4C46-BA9E-0529E1603989}" dt="2022-12-04T15:43:20.573" v="57"/>
          <ac:spMkLst>
            <pc:docMk/>
            <pc:sldMk cId="800697733" sldId="312"/>
            <ac:spMk id="5" creationId="{903912EE-A901-7885-0B9A-CB8DFD32442F}"/>
          </ac:spMkLst>
        </pc:spChg>
        <pc:spChg chg="del">
          <ac:chgData name="Konrad Jonas" userId="S::jonas.konrad04@htl-salzburg.ac.at::5bb98c41-c983-41b0-bdbc-7b0e53e2a8e5" providerId="AD" clId="Web-{4B9D4987-7586-4C46-BA9E-0529E1603989}" dt="2022-12-04T15:41:37.367" v="55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4B9D4987-7586-4C46-BA9E-0529E1603989}" dt="2022-12-04T15:41:43.477" v="56"/>
          <ac:picMkLst>
            <pc:docMk/>
            <pc:sldMk cId="800697733" sldId="312"/>
            <ac:picMk id="3" creationId="{471C6584-3963-2FAB-ECBB-F1F465EF2F78}"/>
          </ac:picMkLst>
        </pc:picChg>
        <pc:picChg chg="add mod ord">
          <ac:chgData name="Konrad Jonas" userId="S::jonas.konrad04@htl-salzburg.ac.at::5bb98c41-c983-41b0-bdbc-7b0e53e2a8e5" providerId="AD" clId="Web-{4B9D4987-7586-4C46-BA9E-0529E1603989}" dt="2022-12-04T15:43:25.433" v="59" actId="1076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modSp">
        <pc:chgData name="Konrad Jonas" userId="S::jonas.konrad04@htl-salzburg.ac.at::5bb98c41-c983-41b0-bdbc-7b0e53e2a8e5" providerId="AD" clId="Web-{4B9D4987-7586-4C46-BA9E-0529E1603989}" dt="2022-12-04T15:35:42.528" v="54" actId="1076"/>
        <pc:sldMkLst>
          <pc:docMk/>
          <pc:sldMk cId="48838291" sldId="317"/>
        </pc:sldMkLst>
        <pc:spChg chg="add mod">
          <ac:chgData name="Konrad Jonas" userId="S::jonas.konrad04@htl-salzburg.ac.at::5bb98c41-c983-41b0-bdbc-7b0e53e2a8e5" providerId="AD" clId="Web-{4B9D4987-7586-4C46-BA9E-0529E1603989}" dt="2022-12-04T15:35:42.528" v="54" actId="1076"/>
          <ac:spMkLst>
            <pc:docMk/>
            <pc:sldMk cId="48838291" sldId="317"/>
            <ac:spMk id="5" creationId="{64A497B5-FFDC-4E32-5967-3920B2532D80}"/>
          </ac:spMkLst>
        </pc:spChg>
      </pc:sldChg>
    </pc:docChg>
  </pc:docChgLst>
  <pc:docChgLst>
    <pc:chgData name="Schauer Alexander" userId="f2788308-8099-499f-94e7-9393da2c47c0" providerId="ADAL" clId="{B2BCA29C-44FF-4BE3-8E67-4001C004132A}"/>
    <pc:docChg chg="undo custSel addSld delSld modSld">
      <pc:chgData name="Schauer Alexander" userId="f2788308-8099-499f-94e7-9393da2c47c0" providerId="ADAL" clId="{B2BCA29C-44FF-4BE3-8E67-4001C004132A}" dt="2022-12-04T18:13:47.497" v="402" actId="14100"/>
      <pc:docMkLst>
        <pc:docMk/>
      </pc:docMkLst>
      <pc:sldChg chg="addSp delSp modSp mod">
        <pc:chgData name="Schauer Alexander" userId="f2788308-8099-499f-94e7-9393da2c47c0" providerId="ADAL" clId="{B2BCA29C-44FF-4BE3-8E67-4001C004132A}" dt="2022-12-04T16:25:11.049" v="342" actId="14100"/>
        <pc:sldMkLst>
          <pc:docMk/>
          <pc:sldMk cId="2984864142" sldId="302"/>
        </pc:sldMkLst>
        <pc:graphicFrameChg chg="mod modGraphic">
          <ac:chgData name="Schauer Alexander" userId="f2788308-8099-499f-94e7-9393da2c47c0" providerId="ADAL" clId="{B2BCA29C-44FF-4BE3-8E67-4001C004132A}" dt="2022-12-04T16:25:11.049" v="342" actId="14100"/>
          <ac:graphicFrameMkLst>
            <pc:docMk/>
            <pc:sldMk cId="2984864142" sldId="302"/>
            <ac:graphicFrameMk id="6" creationId="{A723AA50-A264-5730-40BF-76C16F29FCA0}"/>
          </ac:graphicFrameMkLst>
        </pc:graphicFrameChg>
        <pc:picChg chg="add del mod ord">
          <ac:chgData name="Schauer Alexander" userId="f2788308-8099-499f-94e7-9393da2c47c0" providerId="ADAL" clId="{B2BCA29C-44FF-4BE3-8E67-4001C004132A}" dt="2022-12-04T16:17:21.849" v="300" actId="478"/>
          <ac:picMkLst>
            <pc:docMk/>
            <pc:sldMk cId="2984864142" sldId="302"/>
            <ac:picMk id="3" creationId="{BF7FC626-E18B-8B96-3B1D-9B1332922286}"/>
          </ac:picMkLst>
        </pc:picChg>
        <pc:picChg chg="add mod ord">
          <ac:chgData name="Schauer Alexander" userId="f2788308-8099-499f-94e7-9393da2c47c0" providerId="ADAL" clId="{B2BCA29C-44FF-4BE3-8E67-4001C004132A}" dt="2022-12-04T16:22:49.456" v="330" actId="167"/>
          <ac:picMkLst>
            <pc:docMk/>
            <pc:sldMk cId="2984864142" sldId="302"/>
            <ac:picMk id="5" creationId="{C2988A70-1F15-70C8-0E0D-AC353FC7879F}"/>
          </ac:picMkLst>
        </pc:picChg>
        <pc:picChg chg="add mod">
          <ac:chgData name="Schauer Alexander" userId="f2788308-8099-499f-94e7-9393da2c47c0" providerId="ADAL" clId="{B2BCA29C-44FF-4BE3-8E67-4001C004132A}" dt="2022-12-04T16:20:31.353" v="318"/>
          <ac:picMkLst>
            <pc:docMk/>
            <pc:sldMk cId="2984864142" sldId="302"/>
            <ac:picMk id="7" creationId="{9D2D82EE-159C-0072-5254-85450C222069}"/>
          </ac:picMkLst>
        </pc:picChg>
      </pc:sldChg>
      <pc:sldChg chg="addSp modSp add del mod">
        <pc:chgData name="Schauer Alexander" userId="f2788308-8099-499f-94e7-9393da2c47c0" providerId="ADAL" clId="{B2BCA29C-44FF-4BE3-8E67-4001C004132A}" dt="2022-12-04T16:07:56.473" v="297" actId="2696"/>
        <pc:sldMkLst>
          <pc:docMk/>
          <pc:sldMk cId="1074859390" sldId="303"/>
        </pc:sldMkLst>
        <pc:spChg chg="mod">
          <ac:chgData name="Schauer Alexander" userId="f2788308-8099-499f-94e7-9393da2c47c0" providerId="ADAL" clId="{B2BCA29C-44FF-4BE3-8E67-4001C004132A}" dt="2022-12-04T16:04:20.375" v="289" actId="20577"/>
          <ac:spMkLst>
            <pc:docMk/>
            <pc:sldMk cId="1074859390" sldId="303"/>
            <ac:spMk id="2" creationId="{CCAE9465-6B0E-C244-137D-4C98C06681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3" creationId="{641D1FE9-A17D-7799-2B52-D6FAB2A82460}"/>
          </ac:spMkLst>
        </pc:spChg>
        <pc:spChg chg="add mod">
          <ac:chgData name="Schauer Alexander" userId="f2788308-8099-499f-94e7-9393da2c47c0" providerId="ADAL" clId="{B2BCA29C-44FF-4BE3-8E67-4001C004132A}" dt="2022-12-04T15:00:30.458" v="54"/>
          <ac:spMkLst>
            <pc:docMk/>
            <pc:sldMk cId="1074859390" sldId="303"/>
            <ac:spMk id="7" creationId="{0A9CFEC1-FFE8-A830-06A4-EE564C57365E}"/>
          </ac:spMkLst>
        </pc:spChg>
        <pc:graphicFrameChg chg="mod">
          <ac:chgData name="Schauer Alexander" userId="f2788308-8099-499f-94e7-9393da2c47c0" providerId="ADAL" clId="{B2BCA29C-44FF-4BE3-8E67-4001C004132A}" dt="2022-12-04T16:06:49.003" v="295" actId="1076"/>
          <ac:graphicFrameMkLst>
            <pc:docMk/>
            <pc:sldMk cId="1074859390" sldId="303"/>
            <ac:graphicFrameMk id="4" creationId="{49923322-8490-F40B-DE5E-21CDEA4C602B}"/>
          </ac:graphicFrameMkLst>
        </pc:graphicFrame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5" creationId="{38D13E25-543C-ED37-8969-49623108D08A}"/>
          </ac:picMkLst>
        </pc:picChg>
        <pc:picChg chg="add mod">
          <ac:chgData name="Schauer Alexander" userId="f2788308-8099-499f-94e7-9393da2c47c0" providerId="ADAL" clId="{B2BCA29C-44FF-4BE3-8E67-4001C004132A}" dt="2022-12-04T15:00:30.458" v="54"/>
          <ac:picMkLst>
            <pc:docMk/>
            <pc:sldMk cId="1074859390" sldId="303"/>
            <ac:picMk id="6" creationId="{A72A6044-7D97-70A4-C977-EEBC0E5E0365}"/>
          </ac:picMkLst>
        </pc:picChg>
        <pc:picChg chg="ord">
          <ac:chgData name="Schauer Alexander" userId="f2788308-8099-499f-94e7-9393da2c47c0" providerId="ADAL" clId="{B2BCA29C-44FF-4BE3-8E67-4001C004132A}" dt="2022-12-04T14:59:43.711" v="52" actId="167"/>
          <ac:picMkLst>
            <pc:docMk/>
            <pc:sldMk cId="1074859390" sldId="303"/>
            <ac:picMk id="10" creationId="{F05F47F3-32CD-1BCF-DF1A-3E471D839AD7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8:10:41.968" v="390" actId="1076"/>
        <pc:sldMkLst>
          <pc:docMk/>
          <pc:sldMk cId="3963507375" sldId="309"/>
        </pc:sldMkLst>
        <pc:spChg chg="del">
          <ac:chgData name="Schauer Alexander" userId="f2788308-8099-499f-94e7-9393da2c47c0" providerId="ADAL" clId="{B2BCA29C-44FF-4BE3-8E67-4001C004132A}" dt="2022-12-04T15:01:28.105" v="59" actId="478"/>
          <ac:spMkLst>
            <pc:docMk/>
            <pc:sldMk cId="3963507375" sldId="309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1:26.910" v="58" actId="478"/>
          <ac:spMkLst>
            <pc:docMk/>
            <pc:sldMk cId="3963507375" sldId="309"/>
            <ac:spMk id="3" creationId="{F2A2F155-DB45-00CC-FA44-34998AF66E19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4" creationId="{04CEF91A-0798-D4C6-10D2-153D97A05374}"/>
          </ac:spMkLst>
        </pc:spChg>
        <pc:spChg chg="add mod">
          <ac:chgData name="Schauer Alexander" userId="f2788308-8099-499f-94e7-9393da2c47c0" providerId="ADAL" clId="{B2BCA29C-44FF-4BE3-8E67-4001C004132A}" dt="2022-12-04T16:21:16.951" v="324"/>
          <ac:spMkLst>
            <pc:docMk/>
            <pc:sldMk cId="3963507375" sldId="309"/>
            <ac:spMk id="17" creationId="{127E9D1B-0B1A-9DFD-5573-2FD930FD8378}"/>
          </ac:spMkLst>
        </pc:spChg>
        <pc:picChg chg="add mod modCrop">
          <ac:chgData name="Schauer Alexander" userId="f2788308-8099-499f-94e7-9393da2c47c0" providerId="ADAL" clId="{B2BCA29C-44FF-4BE3-8E67-4001C004132A}" dt="2022-12-04T18:10:36.640" v="389" actId="1076"/>
          <ac:picMkLst>
            <pc:docMk/>
            <pc:sldMk cId="3963507375" sldId="309"/>
            <ac:picMk id="3" creationId="{4F1BFA39-2715-15E8-1D72-D97FE045D391}"/>
          </ac:picMkLst>
        </pc:picChg>
        <pc:picChg chg="add del mod">
          <ac:chgData name="Schauer Alexander" userId="f2788308-8099-499f-94e7-9393da2c47c0" providerId="ADAL" clId="{B2BCA29C-44FF-4BE3-8E67-4001C004132A}" dt="2022-12-04T15:01:29.196" v="60" actId="478"/>
          <ac:picMkLst>
            <pc:docMk/>
            <pc:sldMk cId="3963507375" sldId="309"/>
            <ac:picMk id="5" creationId="{A46B120F-519B-2C0E-0735-F96C0A84EFF3}"/>
          </ac:picMkLst>
        </pc:picChg>
        <pc:picChg chg="add mod">
          <ac:chgData name="Schauer Alexander" userId="f2788308-8099-499f-94e7-9393da2c47c0" providerId="ADAL" clId="{B2BCA29C-44FF-4BE3-8E67-4001C004132A}" dt="2022-12-04T18:10:41.968" v="390" actId="1076"/>
          <ac:picMkLst>
            <pc:docMk/>
            <pc:sldMk cId="3963507375" sldId="309"/>
            <ac:picMk id="5" creationId="{AD190665-A7E3-F27A-A5B9-5182DDAA12EE}"/>
          </ac:picMkLst>
        </pc:picChg>
        <pc:picChg chg="add del mod">
          <ac:chgData name="Schauer Alexander" userId="f2788308-8099-499f-94e7-9393da2c47c0" providerId="ADAL" clId="{B2BCA29C-44FF-4BE3-8E67-4001C004132A}" dt="2022-12-04T18:10:07.642" v="378" actId="478"/>
          <ac:picMkLst>
            <pc:docMk/>
            <pc:sldMk cId="3963507375" sldId="309"/>
            <ac:picMk id="7" creationId="{5AA3BBA2-4204-F204-5E2A-F6AFF056CA60}"/>
          </ac:picMkLst>
        </pc:picChg>
        <pc:picChg chg="add del mod">
          <ac:chgData name="Schauer Alexander" userId="f2788308-8099-499f-94e7-9393da2c47c0" providerId="ADAL" clId="{B2BCA29C-44FF-4BE3-8E67-4001C004132A}" dt="2022-12-04T18:10:05.712" v="377" actId="478"/>
          <ac:picMkLst>
            <pc:docMk/>
            <pc:sldMk cId="3963507375" sldId="309"/>
            <ac:picMk id="9" creationId="{474F8B74-C877-8F5A-50CD-E14D1ABC4442}"/>
          </ac:picMkLst>
        </pc:picChg>
        <pc:picChg chg="add del mod">
          <ac:chgData name="Schauer Alexander" userId="f2788308-8099-499f-94e7-9393da2c47c0" providerId="ADAL" clId="{B2BCA29C-44FF-4BE3-8E67-4001C004132A}" dt="2022-12-04T16:20:23.692" v="315" actId="478"/>
          <ac:picMkLst>
            <pc:docMk/>
            <pc:sldMk cId="3963507375" sldId="309"/>
            <ac:picMk id="11" creationId="{A9E679C9-5A01-39E2-C631-9492843CD047}"/>
          </ac:picMkLst>
        </pc:picChg>
        <pc:picChg chg="add mod">
          <ac:chgData name="Schauer Alexander" userId="f2788308-8099-499f-94e7-9393da2c47c0" providerId="ADAL" clId="{B2BCA29C-44FF-4BE3-8E67-4001C004132A}" dt="2022-12-04T16:21:08.383" v="323" actId="1076"/>
          <ac:picMkLst>
            <pc:docMk/>
            <pc:sldMk cId="3963507375" sldId="309"/>
            <ac:picMk id="13" creationId="{E86BF9D2-D1A2-0CAB-C5EF-26176042D0E0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5" creationId="{BB970A76-02B4-5252-F2B0-4063B98CFD25}"/>
          </ac:picMkLst>
        </pc:picChg>
        <pc:picChg chg="add mod">
          <ac:chgData name="Schauer Alexander" userId="f2788308-8099-499f-94e7-9393da2c47c0" providerId="ADAL" clId="{B2BCA29C-44FF-4BE3-8E67-4001C004132A}" dt="2022-12-04T16:21:16.951" v="324"/>
          <ac:picMkLst>
            <pc:docMk/>
            <pc:sldMk cId="3963507375" sldId="309"/>
            <ac:picMk id="16" creationId="{E0EEF23A-BB19-196E-4142-E652DCC3D01A}"/>
          </ac:picMkLst>
        </pc:picChg>
      </pc:sldChg>
      <pc:sldChg chg="addSp delSp modSp mod">
        <pc:chgData name="Schauer Alexander" userId="f2788308-8099-499f-94e7-9393da2c47c0" providerId="ADAL" clId="{B2BCA29C-44FF-4BE3-8E67-4001C004132A}" dt="2022-12-04T16:25:55.489" v="347" actId="339"/>
        <pc:sldMkLst>
          <pc:docMk/>
          <pc:sldMk cId="1514221257" sldId="310"/>
        </pc:sldMkLst>
        <pc:spChg chg="del">
          <ac:chgData name="Schauer Alexander" userId="f2788308-8099-499f-94e7-9393da2c47c0" providerId="ADAL" clId="{B2BCA29C-44FF-4BE3-8E67-4001C004132A}" dt="2022-12-04T15:06:50.615" v="93" actId="478"/>
          <ac:spMkLst>
            <pc:docMk/>
            <pc:sldMk cId="1514221257" sldId="310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5:41.325" v="73" actId="931"/>
          <ac:spMkLst>
            <pc:docMk/>
            <pc:sldMk cId="1514221257" sldId="310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6:00.878" v="76" actId="931"/>
          <ac:spMkLst>
            <pc:docMk/>
            <pc:sldMk cId="1514221257" sldId="310"/>
            <ac:spMk id="6" creationId="{976EA9E6-5A4B-2472-D825-4EF2390616EC}"/>
          </ac:spMkLst>
        </pc:spChg>
        <pc:spChg chg="add mod">
          <ac:chgData name="Schauer Alexander" userId="f2788308-8099-499f-94e7-9393da2c47c0" providerId="ADAL" clId="{B2BCA29C-44FF-4BE3-8E67-4001C004132A}" dt="2022-12-04T15:09:11.357" v="143"/>
          <ac:spMkLst>
            <pc:docMk/>
            <pc:sldMk cId="1514221257" sldId="310"/>
            <ac:spMk id="10" creationId="{8CB76BEA-7FE8-14A0-0D7B-22563474DC44}"/>
          </ac:spMkLst>
        </pc:spChg>
        <pc:graphicFrameChg chg="add del mod ord modGraphic">
          <ac:chgData name="Schauer Alexander" userId="f2788308-8099-499f-94e7-9393da2c47c0" providerId="ADAL" clId="{B2BCA29C-44FF-4BE3-8E67-4001C004132A}" dt="2022-12-04T15:05:54.730" v="75" actId="478"/>
          <ac:graphicFrameMkLst>
            <pc:docMk/>
            <pc:sldMk cId="1514221257" sldId="310"/>
            <ac:graphicFrameMk id="4" creationId="{55D963F7-ECE1-3CA9-EC12-10452AD7CE11}"/>
          </ac:graphicFrameMkLst>
        </pc:graphicFrameChg>
        <pc:graphicFrameChg chg="add mod ord modGraphic">
          <ac:chgData name="Schauer Alexander" userId="f2788308-8099-499f-94e7-9393da2c47c0" providerId="ADAL" clId="{B2BCA29C-44FF-4BE3-8E67-4001C004132A}" dt="2022-12-04T16:25:55.489" v="347" actId="339"/>
          <ac:graphicFrameMkLst>
            <pc:docMk/>
            <pc:sldMk cId="1514221257" sldId="310"/>
            <ac:graphicFrameMk id="7" creationId="{5672162C-844C-3633-E44A-8CAA6AFDBC90}"/>
          </ac:graphicFrameMkLst>
        </pc:graphicFrameChg>
        <pc:picChg chg="add mod">
          <ac:chgData name="Schauer Alexander" userId="f2788308-8099-499f-94e7-9393da2c47c0" providerId="ADAL" clId="{B2BCA29C-44FF-4BE3-8E67-4001C004132A}" dt="2022-12-04T15:07:53.362" v="98" actId="14100"/>
          <ac:picMkLst>
            <pc:docMk/>
            <pc:sldMk cId="1514221257" sldId="310"/>
            <ac:picMk id="9" creationId="{3A7C2804-2808-CCAF-8341-0F3465D0AE79}"/>
          </ac:picMkLst>
        </pc:picChg>
      </pc:sldChg>
      <pc:sldChg chg="addSp delSp modSp mod modTransition">
        <pc:chgData name="Schauer Alexander" userId="f2788308-8099-499f-94e7-9393da2c47c0" providerId="ADAL" clId="{B2BCA29C-44FF-4BE3-8E67-4001C004132A}" dt="2022-12-04T16:26:16.496" v="348" actId="339"/>
        <pc:sldMkLst>
          <pc:docMk/>
          <pc:sldMk cId="53719854" sldId="311"/>
        </pc:sldMkLst>
        <pc:spChg chg="del mod">
          <ac:chgData name="Schauer Alexander" userId="f2788308-8099-499f-94e7-9393da2c47c0" providerId="ADAL" clId="{B2BCA29C-44FF-4BE3-8E67-4001C004132A}" dt="2022-12-04T15:09:14.827" v="144" actId="478"/>
          <ac:spMkLst>
            <pc:docMk/>
            <pc:sldMk cId="53719854" sldId="311"/>
            <ac:spMk id="2" creationId="{E1F16B3F-CCF3-BF50-186F-B315739FAE7E}"/>
          </ac:spMkLst>
        </pc:spChg>
        <pc:spChg chg="del">
          <ac:chgData name="Schauer Alexander" userId="f2788308-8099-499f-94e7-9393da2c47c0" providerId="ADAL" clId="{B2BCA29C-44FF-4BE3-8E67-4001C004132A}" dt="2022-12-04T15:08:52.023" v="105" actId="478"/>
          <ac:spMkLst>
            <pc:docMk/>
            <pc:sldMk cId="53719854" sldId="311"/>
            <ac:spMk id="3" creationId="{F2A2F155-DB45-00CC-FA44-34998AF66E19}"/>
          </ac:spMkLst>
        </pc:spChg>
        <pc:spChg chg="add del mod">
          <ac:chgData name="Schauer Alexander" userId="f2788308-8099-499f-94e7-9393da2c47c0" providerId="ADAL" clId="{B2BCA29C-44FF-4BE3-8E67-4001C004132A}" dt="2022-12-04T15:09:17.666" v="145" actId="478"/>
          <ac:spMkLst>
            <pc:docMk/>
            <pc:sldMk cId="53719854" sldId="311"/>
            <ac:spMk id="6" creationId="{70898223-42DB-7ACF-5F7E-5BDA896F1DA8}"/>
          </ac:spMkLst>
        </pc:spChg>
        <pc:spChg chg="add mod ord">
          <ac:chgData name="Schauer Alexander" userId="f2788308-8099-499f-94e7-9393da2c47c0" providerId="ADAL" clId="{B2BCA29C-44FF-4BE3-8E67-4001C004132A}" dt="2022-12-04T16:03:39.365" v="272" actId="14100"/>
          <ac:spMkLst>
            <pc:docMk/>
            <pc:sldMk cId="53719854" sldId="311"/>
            <ac:spMk id="25" creationId="{74315449-9F12-628A-DD2A-69204F64D8C0}"/>
          </ac:spMkLst>
        </pc:spChg>
        <pc:graphicFrameChg chg="add mod modGraphic">
          <ac:chgData name="Schauer Alexander" userId="f2788308-8099-499f-94e7-9393da2c47c0" providerId="ADAL" clId="{B2BCA29C-44FF-4BE3-8E67-4001C004132A}" dt="2022-12-04T16:26:16.496" v="348" actId="339"/>
          <ac:graphicFrameMkLst>
            <pc:docMk/>
            <pc:sldMk cId="53719854" sldId="311"/>
            <ac:graphicFrameMk id="4" creationId="{505710AB-FF34-1330-1952-94717F567051}"/>
          </ac:graphicFrameMkLst>
        </pc:graphicFrameChg>
        <pc:picChg chg="add del mod">
          <ac:chgData name="Schauer Alexander" userId="f2788308-8099-499f-94e7-9393da2c47c0" providerId="ADAL" clId="{B2BCA29C-44FF-4BE3-8E67-4001C004132A}" dt="2022-12-04T15:16:18.267" v="165" actId="478"/>
          <ac:picMkLst>
            <pc:docMk/>
            <pc:sldMk cId="53719854" sldId="311"/>
            <ac:picMk id="8" creationId="{0CBC8D24-DF70-E503-E926-1BDD8585B72E}"/>
          </ac:picMkLst>
        </pc:picChg>
        <pc:picChg chg="add del mod">
          <ac:chgData name="Schauer Alexander" userId="f2788308-8099-499f-94e7-9393da2c47c0" providerId="ADAL" clId="{B2BCA29C-44FF-4BE3-8E67-4001C004132A}" dt="2022-12-04T16:00:46.477" v="208" actId="478"/>
          <ac:picMkLst>
            <pc:docMk/>
            <pc:sldMk cId="53719854" sldId="311"/>
            <ac:picMk id="10" creationId="{A3A10D99-F1D2-415C-C494-68A91C37329D}"/>
          </ac:picMkLst>
        </pc:picChg>
        <pc:picChg chg="add del mod modCrop">
          <ac:chgData name="Schauer Alexander" userId="f2788308-8099-499f-94e7-9393da2c47c0" providerId="ADAL" clId="{B2BCA29C-44FF-4BE3-8E67-4001C004132A}" dt="2022-12-04T15:18:32.613" v="176" actId="478"/>
          <ac:picMkLst>
            <pc:docMk/>
            <pc:sldMk cId="53719854" sldId="311"/>
            <ac:picMk id="12" creationId="{0D31024A-EEBC-A018-EAF8-492BFE19F36B}"/>
          </ac:picMkLst>
        </pc:picChg>
        <pc:picChg chg="add del mod">
          <ac:chgData name="Schauer Alexander" userId="f2788308-8099-499f-94e7-9393da2c47c0" providerId="ADAL" clId="{B2BCA29C-44FF-4BE3-8E67-4001C004132A}" dt="2022-12-04T15:22:05.558" v="186" actId="478"/>
          <ac:picMkLst>
            <pc:docMk/>
            <pc:sldMk cId="53719854" sldId="311"/>
            <ac:picMk id="14" creationId="{0F48CA27-B8E1-C087-C870-1CE8368DCDFB}"/>
          </ac:picMkLst>
        </pc:picChg>
        <pc:picChg chg="add del mod">
          <ac:chgData name="Schauer Alexander" userId="f2788308-8099-499f-94e7-9393da2c47c0" providerId="ADAL" clId="{B2BCA29C-44FF-4BE3-8E67-4001C004132A}" dt="2022-12-04T15:36:54.835" v="194" actId="478"/>
          <ac:picMkLst>
            <pc:docMk/>
            <pc:sldMk cId="53719854" sldId="311"/>
            <ac:picMk id="16" creationId="{CFB5926D-4CFF-C1F7-1270-F5629BF65EB3}"/>
          </ac:picMkLst>
        </pc:picChg>
        <pc:picChg chg="add del mod modCrop">
          <ac:chgData name="Schauer Alexander" userId="f2788308-8099-499f-94e7-9393da2c47c0" providerId="ADAL" clId="{B2BCA29C-44FF-4BE3-8E67-4001C004132A}" dt="2022-12-04T16:02:27.910" v="228" actId="478"/>
          <ac:picMkLst>
            <pc:docMk/>
            <pc:sldMk cId="53719854" sldId="311"/>
            <ac:picMk id="18" creationId="{AAAF89C4-AA6B-C59B-2132-29EE031B730E}"/>
          </ac:picMkLst>
        </pc:picChg>
        <pc:picChg chg="add del">
          <ac:chgData name="Schauer Alexander" userId="f2788308-8099-499f-94e7-9393da2c47c0" providerId="ADAL" clId="{B2BCA29C-44FF-4BE3-8E67-4001C004132A}" dt="2022-12-04T16:00:16.992" v="202" actId="478"/>
          <ac:picMkLst>
            <pc:docMk/>
            <pc:sldMk cId="53719854" sldId="311"/>
            <ac:picMk id="20" creationId="{870A3759-6563-4725-825F-8B460D7415FF}"/>
          </ac:picMkLst>
        </pc:picChg>
        <pc:picChg chg="add mod modCrop">
          <ac:chgData name="Schauer Alexander" userId="f2788308-8099-499f-94e7-9393da2c47c0" providerId="ADAL" clId="{B2BCA29C-44FF-4BE3-8E67-4001C004132A}" dt="2022-12-04T16:01:12.521" v="221" actId="1076"/>
          <ac:picMkLst>
            <pc:docMk/>
            <pc:sldMk cId="53719854" sldId="311"/>
            <ac:picMk id="22" creationId="{A721B6A8-5999-F81E-A187-56CB7FD3A2BC}"/>
          </ac:picMkLst>
        </pc:picChg>
        <pc:picChg chg="add mod modCrop">
          <ac:chgData name="Schauer Alexander" userId="f2788308-8099-499f-94e7-9393da2c47c0" providerId="ADAL" clId="{B2BCA29C-44FF-4BE3-8E67-4001C004132A}" dt="2022-12-04T16:03:13.838" v="242"/>
          <ac:picMkLst>
            <pc:docMk/>
            <pc:sldMk cId="53719854" sldId="311"/>
            <ac:picMk id="23" creationId="{90B38C36-EAC4-F1C2-3401-DA4B0CC14EEE}"/>
          </ac:picMkLst>
        </pc:picChg>
        <pc:inkChg chg="add del">
          <ac:chgData name="Schauer Alexander" userId="f2788308-8099-499f-94e7-9393da2c47c0" providerId="ADAL" clId="{B2BCA29C-44FF-4BE3-8E67-4001C004132A}" dt="2022-12-04T16:01:39.464" v="226" actId="9405"/>
          <ac:inkMkLst>
            <pc:docMk/>
            <pc:sldMk cId="53719854" sldId="311"/>
            <ac:inkMk id="24" creationId="{0891D0CF-483A-F202-EAEF-DB677C282D3B}"/>
          </ac:inkMkLst>
        </pc:inkChg>
      </pc:sldChg>
      <pc:sldChg chg="addSp modSp">
        <pc:chgData name="Schauer Alexander" userId="f2788308-8099-499f-94e7-9393da2c47c0" providerId="ADAL" clId="{B2BCA29C-44FF-4BE3-8E67-4001C004132A}" dt="2022-12-04T16:38:10.496" v="373"/>
        <pc:sldMkLst>
          <pc:docMk/>
          <pc:sldMk cId="800697733" sldId="312"/>
        </pc:sldMkLst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8" creationId="{7F306728-95E7-9A25-D42E-38E78BBAB9E4}"/>
          </ac:spMkLst>
        </pc:spChg>
        <pc:spChg chg="add mod">
          <ac:chgData name="Schauer Alexander" userId="f2788308-8099-499f-94e7-9393da2c47c0" providerId="ADAL" clId="{B2BCA29C-44FF-4BE3-8E67-4001C004132A}" dt="2022-12-04T16:38:10.496" v="373"/>
          <ac:spMkLst>
            <pc:docMk/>
            <pc:sldMk cId="800697733" sldId="312"/>
            <ac:spMk id="11" creationId="{FBCCDE62-EF56-3141-2D17-E4A3445DDCD2}"/>
          </ac:spMkLst>
        </pc:sp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9" creationId="{C60822C1-4EE0-7E22-48E9-7B00AA98CBC3}"/>
          </ac:picMkLst>
        </pc:picChg>
        <pc:picChg chg="add mod">
          <ac:chgData name="Schauer Alexander" userId="f2788308-8099-499f-94e7-9393da2c47c0" providerId="ADAL" clId="{B2BCA29C-44FF-4BE3-8E67-4001C004132A}" dt="2022-12-04T16:38:10.496" v="373"/>
          <ac:picMkLst>
            <pc:docMk/>
            <pc:sldMk cId="800697733" sldId="312"/>
            <ac:picMk id="10" creationId="{1A964D49-9772-A9AE-1CD1-C699576B6022}"/>
          </ac:picMkLst>
        </pc:picChg>
      </pc:sldChg>
      <pc:sldChg chg="addSp modSp mod">
        <pc:chgData name="Schauer Alexander" userId="f2788308-8099-499f-94e7-9393da2c47c0" providerId="ADAL" clId="{B2BCA29C-44FF-4BE3-8E67-4001C004132A}" dt="2022-12-04T18:13:47.497" v="402" actId="14100"/>
        <pc:sldMkLst>
          <pc:docMk/>
          <pc:sldMk cId="1820849570" sldId="316"/>
        </pc:sldMkLst>
        <pc:spChg chg="mod">
          <ac:chgData name="Schauer Alexander" userId="f2788308-8099-499f-94e7-9393da2c47c0" providerId="ADAL" clId="{B2BCA29C-44FF-4BE3-8E67-4001C004132A}" dt="2022-12-04T16:38:52.929" v="376" actId="27636"/>
          <ac:spMkLst>
            <pc:docMk/>
            <pc:sldMk cId="1820849570" sldId="316"/>
            <ac:spMk id="2" creationId="{E1F16B3F-CCF3-BF50-186F-B315739FAE7E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4" creationId="{9B97762B-DFB0-0B05-D48C-BECE0758F1B2}"/>
          </ac:spMkLst>
        </pc:spChg>
        <pc:spChg chg="add mod">
          <ac:chgData name="Schauer Alexander" userId="f2788308-8099-499f-94e7-9393da2c47c0" providerId="ADAL" clId="{B2BCA29C-44FF-4BE3-8E67-4001C004132A}" dt="2022-12-04T16:38:15.673" v="374"/>
          <ac:spMkLst>
            <pc:docMk/>
            <pc:sldMk cId="1820849570" sldId="316"/>
            <ac:spMk id="8" creationId="{13764FF8-8B08-A776-72C0-BF0F11E0452B}"/>
          </ac:spMkLst>
        </pc:spChg>
        <pc:picChg chg="mod ord modCrop">
          <ac:chgData name="Schauer Alexander" userId="f2788308-8099-499f-94e7-9393da2c47c0" providerId="ADAL" clId="{B2BCA29C-44FF-4BE3-8E67-4001C004132A}" dt="2022-12-04T18:12:58.753" v="393" actId="732"/>
          <ac:picMkLst>
            <pc:docMk/>
            <pc:sldMk cId="1820849570" sldId="316"/>
            <ac:picMk id="3" creationId="{6E2FA5FD-2F61-E59E-4C43-CF8B1DB1FF0D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5" creationId="{56E84777-AF99-85A0-F704-5A5158D6C2DB}"/>
          </ac:picMkLst>
        </pc:picChg>
        <pc:picChg chg="add mod">
          <ac:chgData name="Schauer Alexander" userId="f2788308-8099-499f-94e7-9393da2c47c0" providerId="ADAL" clId="{B2BCA29C-44FF-4BE3-8E67-4001C004132A}" dt="2022-12-04T16:38:15.673" v="374"/>
          <ac:picMkLst>
            <pc:docMk/>
            <pc:sldMk cId="1820849570" sldId="316"/>
            <ac:picMk id="7" creationId="{EBC5E15F-9CC7-C4A1-B475-8823FE70D239}"/>
          </ac:picMkLst>
        </pc:picChg>
        <pc:picChg chg="add mod">
          <ac:chgData name="Schauer Alexander" userId="f2788308-8099-499f-94e7-9393da2c47c0" providerId="ADAL" clId="{B2BCA29C-44FF-4BE3-8E67-4001C004132A}" dt="2022-12-04T18:13:45.856" v="401" actId="14100"/>
          <ac:picMkLst>
            <pc:docMk/>
            <pc:sldMk cId="1820849570" sldId="316"/>
            <ac:picMk id="9" creationId="{F99345C4-DAA6-54F0-27D4-4F94E586A0B1}"/>
          </ac:picMkLst>
        </pc:picChg>
        <pc:picChg chg="add mod">
          <ac:chgData name="Schauer Alexander" userId="f2788308-8099-499f-94e7-9393da2c47c0" providerId="ADAL" clId="{B2BCA29C-44FF-4BE3-8E67-4001C004132A}" dt="2022-12-04T18:13:47.497" v="402" actId="14100"/>
          <ac:picMkLst>
            <pc:docMk/>
            <pc:sldMk cId="1820849570" sldId="316"/>
            <ac:picMk id="11" creationId="{3ED88C08-4323-FDE1-40A4-E14342639445}"/>
          </ac:picMkLst>
        </pc:picChg>
      </pc:sldChg>
      <pc:sldChg chg="modSp mod">
        <pc:chgData name="Schauer Alexander" userId="f2788308-8099-499f-94e7-9393da2c47c0" providerId="ADAL" clId="{B2BCA29C-44FF-4BE3-8E67-4001C004132A}" dt="2022-12-04T15:25:40.712" v="188" actId="1076"/>
        <pc:sldMkLst>
          <pc:docMk/>
          <pc:sldMk cId="48838291" sldId="317"/>
        </pc:sldMkLst>
        <pc:spChg chg="mod">
          <ac:chgData name="Schauer Alexander" userId="f2788308-8099-499f-94e7-9393da2c47c0" providerId="ADAL" clId="{B2BCA29C-44FF-4BE3-8E67-4001C004132A}" dt="2022-12-04T15:25:40.712" v="188" actId="1076"/>
          <ac:spMkLst>
            <pc:docMk/>
            <pc:sldMk cId="48838291" sldId="317"/>
            <ac:spMk id="2" creationId="{E1F16B3F-CCF3-BF50-186F-B315739FAE7E}"/>
          </ac:spMkLst>
        </pc:spChg>
      </pc:sldChg>
      <pc:sldChg chg="addSp modSp mod">
        <pc:chgData name="Schauer Alexander" userId="f2788308-8099-499f-94e7-9393da2c47c0" providerId="ADAL" clId="{B2BCA29C-44FF-4BE3-8E67-4001C004132A}" dt="2022-12-04T16:28:58.501" v="368" actId="1076"/>
        <pc:sldMkLst>
          <pc:docMk/>
          <pc:sldMk cId="772700740" sldId="320"/>
        </pc:sldMkLst>
        <pc:spChg chg="mod">
          <ac:chgData name="Schauer Alexander" userId="f2788308-8099-499f-94e7-9393da2c47c0" providerId="ADAL" clId="{B2BCA29C-44FF-4BE3-8E67-4001C004132A}" dt="2022-12-04T16:28:58.501" v="368" actId="1076"/>
          <ac:spMkLst>
            <pc:docMk/>
            <pc:sldMk cId="772700740" sldId="320"/>
            <ac:spMk id="2" creationId="{E1F16B3F-CCF3-BF50-186F-B315739FAE7E}"/>
          </ac:spMkLst>
        </pc:spChg>
        <pc:picChg chg="mod">
          <ac:chgData name="Schauer Alexander" userId="f2788308-8099-499f-94e7-9393da2c47c0" providerId="ADAL" clId="{B2BCA29C-44FF-4BE3-8E67-4001C004132A}" dt="2022-12-04T16:27:25.156" v="350" actId="1076"/>
          <ac:picMkLst>
            <pc:docMk/>
            <pc:sldMk cId="772700740" sldId="320"/>
            <ac:picMk id="3" creationId="{3820B426-74D9-ADA7-248A-988BC9B65997}"/>
          </ac:picMkLst>
        </pc:picChg>
        <pc:cxnChg chg="add mod">
          <ac:chgData name="Schauer Alexander" userId="f2788308-8099-499f-94e7-9393da2c47c0" providerId="ADAL" clId="{B2BCA29C-44FF-4BE3-8E67-4001C004132A}" dt="2022-12-04T16:28:53.045" v="367" actId="14100"/>
          <ac:cxnSpMkLst>
            <pc:docMk/>
            <pc:sldMk cId="772700740" sldId="320"/>
            <ac:cxnSpMk id="5" creationId="{051D8220-3468-EED8-54B4-78C558B4242D}"/>
          </ac:cxnSpMkLst>
        </pc:cxnChg>
      </pc:sldChg>
      <pc:sldChg chg="modSp mod">
        <pc:chgData name="Schauer Alexander" userId="f2788308-8099-499f-94e7-9393da2c47c0" providerId="ADAL" clId="{B2BCA29C-44FF-4BE3-8E67-4001C004132A}" dt="2022-12-04T16:32:46.734" v="369"/>
        <pc:sldMkLst>
          <pc:docMk/>
          <pc:sldMk cId="560842372" sldId="322"/>
        </pc:sldMkLst>
        <pc:picChg chg="mod modCrop">
          <ac:chgData name="Schauer Alexander" userId="f2788308-8099-499f-94e7-9393da2c47c0" providerId="ADAL" clId="{B2BCA29C-44FF-4BE3-8E67-4001C004132A}" dt="2022-12-04T16:28:45.863" v="365" actId="732"/>
          <ac:picMkLst>
            <pc:docMk/>
            <pc:sldMk cId="560842372" sldId="322"/>
            <ac:picMk id="3" creationId="{13836F6E-5EAA-51CC-7937-F99A2F6FACDE}"/>
          </ac:picMkLst>
        </pc:picChg>
        <pc:picChg chg="mod">
          <ac:chgData name="Schauer Alexander" userId="f2788308-8099-499f-94e7-9393da2c47c0" providerId="ADAL" clId="{B2BCA29C-44FF-4BE3-8E67-4001C004132A}" dt="2022-12-04T16:32:46.734" v="369"/>
          <ac:picMkLst>
            <pc:docMk/>
            <pc:sldMk cId="560842372" sldId="322"/>
            <ac:picMk id="9" creationId="{851B21B3-28EB-C5D9-61F1-3762902679CC}"/>
          </ac:picMkLst>
        </pc:picChg>
      </pc:sldChg>
      <pc:sldChg chg="add del">
        <pc:chgData name="Schauer Alexander" userId="f2788308-8099-499f-94e7-9393da2c47c0" providerId="ADAL" clId="{B2BCA29C-44FF-4BE3-8E67-4001C004132A}" dt="2022-12-04T16:08:05.817" v="299"/>
        <pc:sldMkLst>
          <pc:docMk/>
          <pc:sldMk cId="3807310714" sldId="324"/>
        </pc:sldMkLst>
      </pc:sldChg>
    </pc:docChg>
  </pc:docChgLst>
  <pc:docChgLst>
    <pc:chgData name="Konrad Jonas" userId="S::jonas.konrad04@htl-salzburg.ac.at::5bb98c41-c983-41b0-bdbc-7b0e53e2a8e5" providerId="AD" clId="Web-{73566DC5-AF02-4347-84A1-ABC5031D533A}"/>
    <pc:docChg chg="modSld sldOrd">
      <pc:chgData name="Konrad Jonas" userId="S::jonas.konrad04@htl-salzburg.ac.at::5bb98c41-c983-41b0-bdbc-7b0e53e2a8e5" providerId="AD" clId="Web-{73566DC5-AF02-4347-84A1-ABC5031D533A}" dt="2022-12-04T18:32:27.148" v="247" actId="1076"/>
      <pc:docMkLst>
        <pc:docMk/>
      </pc:docMkLst>
      <pc:sldChg chg="addSp delSp modSp">
        <pc:chgData name="Konrad Jonas" userId="S::jonas.konrad04@htl-salzburg.ac.at::5bb98c41-c983-41b0-bdbc-7b0e53e2a8e5" providerId="AD" clId="Web-{73566DC5-AF02-4347-84A1-ABC5031D533A}" dt="2022-12-04T16:35:10.619" v="106" actId="20577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73566DC5-AF02-4347-84A1-ABC5031D533A}" dt="2022-12-04T16:35:10.619" v="106" actId="20577"/>
          <ac:spMkLst>
            <pc:docMk/>
            <pc:sldMk cId="800697733" sldId="312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18:21.655" v="1"/>
          <ac:spMkLst>
            <pc:docMk/>
            <pc:sldMk cId="800697733" sldId="312"/>
            <ac:spMk id="4" creationId="{764CFE64-00B0-6DE3-1F88-880DD6E6F32D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18:58.719" v="7" actId="14100"/>
          <ac:picMkLst>
            <pc:docMk/>
            <pc:sldMk cId="800697733" sldId="312"/>
            <ac:picMk id="5" creationId="{BE311F70-4129-BB02-1BCB-7165BF43DCCD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6:18:12.436" v="0"/>
          <ac:picMkLst>
            <pc:docMk/>
            <pc:sldMk cId="800697733" sldId="312"/>
            <ac:picMk id="7" creationId="{C7D38445-AFD6-0B09-2A1E-3DA4A6975FB6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7:51:03.269" v="129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73566DC5-AF02-4347-84A1-ABC5031D533A}" dt="2022-12-04T16:37:51.592" v="113"/>
          <ac:spMkLst>
            <pc:docMk/>
            <pc:sldMk cId="3851561871" sldId="313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50:57.471" v="127"/>
          <ac:spMkLst>
            <pc:docMk/>
            <pc:sldMk cId="3851561871" sldId="313"/>
            <ac:spMk id="3" creationId="{9E856FB6-A5C2-6759-7D02-4CAD14720F05}"/>
          </ac:spMkLst>
        </pc:spChg>
        <pc:picChg chg="del">
          <ac:chgData name="Konrad Jonas" userId="S::jonas.konrad04@htl-salzburg.ac.at::5bb98c41-c983-41b0-bdbc-7b0e53e2a8e5" providerId="AD" clId="Web-{73566DC5-AF02-4347-84A1-ABC5031D533A}" dt="2022-12-04T17:50:46.783" v="126"/>
          <ac:picMkLst>
            <pc:docMk/>
            <pc:sldMk cId="3851561871" sldId="313"/>
            <ac:picMk id="4" creationId="{E09957E8-1C5E-B65A-E059-AB782947A093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7:51:03.269" v="129" actId="14100"/>
          <ac:picMkLst>
            <pc:docMk/>
            <pc:sldMk cId="3851561871" sldId="313"/>
            <ac:picMk id="5" creationId="{CC21C84A-B62E-DEDA-3293-9EE14F5D128C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6:35:58.386" v="109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73566DC5-AF02-4347-84A1-ABC5031D533A}" dt="2022-12-04T16:25:46.917" v="43" actId="1076"/>
          <ac:spMkLst>
            <pc:docMk/>
            <pc:sldMk cId="4210955775" sldId="314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5:13.479" v="35"/>
          <ac:spMkLst>
            <pc:docMk/>
            <pc:sldMk cId="4210955775" sldId="314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5:35.792" v="40"/>
          <ac:picMkLst>
            <pc:docMk/>
            <pc:sldMk cId="4210955775" sldId="314"/>
            <ac:picMk id="4" creationId="{02275CB7-376B-8BA7-86C7-8AEC21AADFA0}"/>
          </ac:picMkLst>
        </pc:picChg>
      </pc:sldChg>
      <pc:sldChg chg="addSp delSp modSp ord">
        <pc:chgData name="Konrad Jonas" userId="S::jonas.konrad04@htl-salzburg.ac.at::5bb98c41-c983-41b0-bdbc-7b0e53e2a8e5" providerId="AD" clId="Web-{73566DC5-AF02-4347-84A1-ABC5031D533A}" dt="2022-12-04T18:24:07.600" v="151" actId="1076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73566DC5-AF02-4347-84A1-ABC5031D533A}" dt="2022-12-04T16:35:25.870" v="107"/>
          <ac:spMkLst>
            <pc:docMk/>
            <pc:sldMk cId="3199441310" sldId="315"/>
            <ac:spMk id="2" creationId="{E1F16B3F-CCF3-BF50-186F-B315739FAE7E}"/>
          </ac:spMkLst>
        </pc:spChg>
        <pc:picChg chg="add mod">
          <ac:chgData name="Konrad Jonas" userId="S::jonas.konrad04@htl-salzburg.ac.at::5bb98c41-c983-41b0-bdbc-7b0e53e2a8e5" providerId="AD" clId="Web-{73566DC5-AF02-4347-84A1-ABC5031D533A}" dt="2022-12-04T18:24:07.600" v="151" actId="1076"/>
          <ac:picMkLst>
            <pc:docMk/>
            <pc:sldMk cId="3199441310" sldId="315"/>
            <ac:picMk id="2" creationId="{F48B9C12-52FC-3380-B5C7-0BB7430A34BF}"/>
          </ac:picMkLst>
        </pc:picChg>
        <pc:picChg chg="del">
          <ac:chgData name="Konrad Jonas" userId="S::jonas.konrad04@htl-salzburg.ac.at::5bb98c41-c983-41b0-bdbc-7b0e53e2a8e5" providerId="AD" clId="Web-{73566DC5-AF02-4347-84A1-ABC5031D533A}" dt="2022-12-04T18:23:32.035" v="147"/>
          <ac:picMkLst>
            <pc:docMk/>
            <pc:sldMk cId="3199441310" sldId="315"/>
            <ac:picMk id="5" creationId="{148DBDDC-E495-8DCF-734B-0609FFAC0033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6:20.262" v="44" actId="14100"/>
        <pc:sldMkLst>
          <pc:docMk/>
          <pc:sldMk cId="1820849570" sldId="316"/>
        </pc:sldMkLst>
        <pc:spChg chg="del">
          <ac:chgData name="Konrad Jonas" userId="S::jonas.konrad04@htl-salzburg.ac.at::5bb98c41-c983-41b0-bdbc-7b0e53e2a8e5" providerId="AD" clId="Web-{73566DC5-AF02-4347-84A1-ABC5031D533A}" dt="2022-12-04T16:19:49.533" v="8"/>
          <ac:spMkLst>
            <pc:docMk/>
            <pc:sldMk cId="1820849570" sldId="316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6:20.262" v="44" actId="14100"/>
          <ac:picMkLst>
            <pc:docMk/>
            <pc:sldMk cId="1820849570" sldId="316"/>
            <ac:picMk id="3" creationId="{6E2FA5FD-2F61-E59E-4C43-CF8B1DB1FF0D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16:02.913" v="14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73566DC5-AF02-4347-84A1-ABC5031D533A}" dt="2022-12-04T16:37:47.483" v="112"/>
          <ac:spMkLst>
            <pc:docMk/>
            <pc:sldMk cId="48838291" sldId="317"/>
            <ac:spMk id="2" creationId="{E1F16B3F-CCF3-BF50-186F-B315739FAE7E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2:52.650" v="133"/>
          <ac:spMkLst>
            <pc:docMk/>
            <pc:sldMk cId="48838291" sldId="317"/>
            <ac:spMk id="3" creationId="{F9F51517-1209-AA68-5B88-2243D1C75F5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8:12:34.196" v="132"/>
          <ac:spMkLst>
            <pc:docMk/>
            <pc:sldMk cId="48838291" sldId="317"/>
            <ac:spMk id="5" creationId="{64A497B5-FFDC-4E32-5967-3920B2532D80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09:53.701" v="119"/>
          <ac:spMkLst>
            <pc:docMk/>
            <pc:sldMk cId="48838291" sldId="317"/>
            <ac:spMk id="6" creationId="{027F2EFD-1905-131F-F1F2-C158BAEFCF12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7:10:29.515" v="121"/>
          <ac:spMkLst>
            <pc:docMk/>
            <pc:sldMk cId="48838291" sldId="317"/>
            <ac:spMk id="9" creationId="{211C393E-A640-3D87-B8A1-52C099DF93B5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8:15:55.100" v="144"/>
          <ac:spMkLst>
            <pc:docMk/>
            <pc:sldMk cId="48838291" sldId="317"/>
            <ac:spMk id="9" creationId="{54B6C962-6474-1727-218E-845F7AC0FF6E}"/>
          </ac:spMkLst>
        </pc:spChg>
        <pc:picChg chg="del mod">
          <ac:chgData name="Konrad Jonas" userId="S::jonas.konrad04@htl-salzburg.ac.at::5bb98c41-c983-41b0-bdbc-7b0e53e2a8e5" providerId="AD" clId="Web-{73566DC5-AF02-4347-84A1-ABC5031D533A}" dt="2022-12-04T17:09:51.592" v="118"/>
          <ac:picMkLst>
            <pc:docMk/>
            <pc:sldMk cId="48838291" sldId="317"/>
            <ac:picMk id="3" creationId="{0A814C64-A211-80BD-0157-D19EFFE77CAB}"/>
          </ac:picMkLst>
        </pc:picChg>
        <pc:picChg chg="del mod">
          <ac:chgData name="Konrad Jonas" userId="S::jonas.konrad04@htl-salzburg.ac.at::5bb98c41-c983-41b0-bdbc-7b0e53e2a8e5" providerId="AD" clId="Web-{73566DC5-AF02-4347-84A1-ABC5031D533A}" dt="2022-12-04T18:12:27.445" v="131"/>
          <ac:picMkLst>
            <pc:docMk/>
            <pc:sldMk cId="48838291" sldId="317"/>
            <ac:picMk id="4" creationId="{C025A3CB-72BA-B0E2-1C45-AB98452255CD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5:34.645" v="143"/>
          <ac:picMkLst>
            <pc:docMk/>
            <pc:sldMk cId="48838291" sldId="317"/>
            <ac:picMk id="6" creationId="{6DA5C540-073D-23F7-636B-F54966AC25CE}"/>
          </ac:picMkLst>
        </pc:picChg>
        <pc:picChg chg="add mod">
          <ac:chgData name="Konrad Jonas" userId="S::jonas.konrad04@htl-salzburg.ac.at::5bb98c41-c983-41b0-bdbc-7b0e53e2a8e5" providerId="AD" clId="Web-{73566DC5-AF02-4347-84A1-ABC5031D533A}" dt="2022-12-04T18:16:02.913" v="146" actId="14100"/>
          <ac:picMkLst>
            <pc:docMk/>
            <pc:sldMk cId="48838291" sldId="317"/>
            <ac:picMk id="7" creationId="{641AF1A1-7E56-CEFD-AF8A-242197B0D9CA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7:09:56.858" v="120"/>
          <ac:picMkLst>
            <pc:docMk/>
            <pc:sldMk cId="48838291" sldId="317"/>
            <ac:picMk id="7" creationId="{9A524317-2E33-E8BE-3DBC-71D6D977B590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8:12:24.305" v="130"/>
          <ac:picMkLst>
            <pc:docMk/>
            <pc:sldMk cId="48838291" sldId="317"/>
            <ac:picMk id="10" creationId="{92A78C79-464B-D6EC-A9AC-C8F449A40964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8:15:58.475" v="145" actId="1076"/>
          <ac:picMkLst>
            <pc:docMk/>
            <pc:sldMk cId="48838291" sldId="317"/>
            <ac:picMk id="11" creationId="{10C177E7-4453-E7E3-D750-03A46EFD4BCE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6:20:56.144" v="16" actId="14100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73566DC5-AF02-4347-84A1-ABC5031D533A}" dt="2022-12-04T16:20:42.518" v="13" actId="1076"/>
          <ac:spMkLst>
            <pc:docMk/>
            <pc:sldMk cId="3297072769" sldId="318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0:44.862" v="14"/>
          <ac:spMkLst>
            <pc:docMk/>
            <pc:sldMk cId="3297072769" sldId="318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0:56.144" v="16" actId="14100"/>
          <ac:picMkLst>
            <pc:docMk/>
            <pc:sldMk cId="3297072769" sldId="318"/>
            <ac:picMk id="3" creationId="{CB1D207E-C100-2222-7687-15C956A3AB9E}"/>
          </ac:picMkLst>
        </pc:picChg>
      </pc:sldChg>
      <pc:sldChg chg="delSp">
        <pc:chgData name="Konrad Jonas" userId="S::jonas.konrad04@htl-salzburg.ac.at::5bb98c41-c983-41b0-bdbc-7b0e53e2a8e5" providerId="AD" clId="Web-{73566DC5-AF02-4347-84A1-ABC5031D533A}" dt="2022-12-04T16:38:10.077" v="114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73566DC5-AF02-4347-84A1-ABC5031D533A}" dt="2022-12-04T16:38:10.077" v="114"/>
          <ac:spMkLst>
            <pc:docMk/>
            <pc:sldMk cId="2979481965" sldId="319"/>
            <ac:spMk id="2" creationId="{E1F16B3F-CCF3-BF50-186F-B315739FAE7E}"/>
          </ac:spMkLst>
        </pc:spChg>
      </pc:sldChg>
      <pc:sldChg chg="addSp delSp modSp">
        <pc:chgData name="Konrad Jonas" userId="S::jonas.konrad04@htl-salzburg.ac.at::5bb98c41-c983-41b0-bdbc-7b0e53e2a8e5" providerId="AD" clId="Web-{73566DC5-AF02-4347-84A1-ABC5031D533A}" dt="2022-12-04T18:32:27.148" v="247" actId="1076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73566DC5-AF02-4347-84A1-ABC5031D533A}" dt="2022-12-04T16:21:19.129" v="20" actId="1076"/>
          <ac:spMkLst>
            <pc:docMk/>
            <pc:sldMk cId="772700740" sldId="320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7.148" v="247" actId="1076"/>
          <ac:spMkLst>
            <pc:docMk/>
            <pc:sldMk cId="772700740" sldId="320"/>
            <ac:spMk id="4" creationId="{917957D1-2995-E321-F75A-08BF3C76B8CD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25.863" v="21"/>
          <ac:spMkLst>
            <pc:docMk/>
            <pc:sldMk cId="772700740" sldId="320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73566DC5-AF02-4347-84A1-ABC5031D533A}" dt="2022-12-04T16:21:38.911" v="23" actId="14100"/>
          <ac:picMkLst>
            <pc:docMk/>
            <pc:sldMk cId="772700740" sldId="320"/>
            <ac:picMk id="3" creationId="{3820B426-74D9-ADA7-248A-988BC9B65997}"/>
          </ac:picMkLst>
        </pc:picChg>
      </pc:sldChg>
      <pc:sldChg chg="addSp delSp modSp">
        <pc:chgData name="Konrad Jonas" userId="S::jonas.konrad04@htl-salzburg.ac.at::5bb98c41-c983-41b0-bdbc-7b0e53e2a8e5" providerId="AD" clId="Web-{73566DC5-AF02-4347-84A1-ABC5031D533A}" dt="2022-12-04T18:31:42.849" v="178" actId="1076"/>
        <pc:sldMkLst>
          <pc:docMk/>
          <pc:sldMk cId="1218102144" sldId="321"/>
        </pc:sldMkLst>
        <pc:spChg chg="add del mod">
          <ac:chgData name="Konrad Jonas" userId="S::jonas.konrad04@htl-salzburg.ac.at::5bb98c41-c983-41b0-bdbc-7b0e53e2a8e5" providerId="AD" clId="Web-{73566DC5-AF02-4347-84A1-ABC5031D533A}" dt="2022-12-04T18:31:31.488" v="174"/>
          <ac:spMkLst>
            <pc:docMk/>
            <pc:sldMk cId="1218102144" sldId="321"/>
            <ac:spMk id="2" creationId="{BE4F067D-7F44-8741-9F62-DD1F05393FD7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38:13.562" v="115"/>
          <ac:spMkLst>
            <pc:docMk/>
            <pc:sldMk cId="1218102144" sldId="321"/>
            <ac:spMk id="2" creationId="{E1F16B3F-CCF3-BF50-186F-B315739FAE7E}"/>
          </ac:spMkLst>
        </pc:spChg>
        <pc:picChg chg="mod">
          <ac:chgData name="Konrad Jonas" userId="S::jonas.konrad04@htl-salzburg.ac.at::5bb98c41-c983-41b0-bdbc-7b0e53e2a8e5" providerId="AD" clId="Web-{73566DC5-AF02-4347-84A1-ABC5031D533A}" dt="2022-12-04T18:31:42.849" v="178" actId="1076"/>
          <ac:picMkLst>
            <pc:docMk/>
            <pc:sldMk cId="1218102144" sldId="321"/>
            <ac:picMk id="4" creationId="{8B9D46C2-E91A-5C35-B44B-508FA8FB4E84}"/>
          </ac:picMkLst>
        </pc:picChg>
        <pc:cxnChg chg="add del mod">
          <ac:chgData name="Konrad Jonas" userId="S::jonas.konrad04@htl-salzburg.ac.at::5bb98c41-c983-41b0-bdbc-7b0e53e2a8e5" providerId="AD" clId="Web-{73566DC5-AF02-4347-84A1-ABC5031D533A}" dt="2022-12-04T18:31:39.020" v="177"/>
          <ac:cxnSpMkLst>
            <pc:docMk/>
            <pc:sldMk cId="1218102144" sldId="321"/>
            <ac:cxnSpMk id="5" creationId="{036BAE2F-CD93-3C62-7738-C3203E1B8B8D}"/>
          </ac:cxnSpMkLst>
        </pc:cxnChg>
        <pc:cxnChg chg="add del mod">
          <ac:chgData name="Konrad Jonas" userId="S::jonas.konrad04@htl-salzburg.ac.at::5bb98c41-c983-41b0-bdbc-7b0e53e2a8e5" providerId="AD" clId="Web-{73566DC5-AF02-4347-84A1-ABC5031D533A}" dt="2022-12-04T18:31:39.020" v="176"/>
          <ac:cxnSpMkLst>
            <pc:docMk/>
            <pc:sldMk cId="1218102144" sldId="321"/>
            <ac:cxnSpMk id="6" creationId="{BFC15CD1-85BC-003A-B764-4880D8696FA1}"/>
          </ac:cxnSpMkLst>
        </pc:cxnChg>
      </pc:sldChg>
      <pc:sldChg chg="addSp delSp modSp">
        <pc:chgData name="Konrad Jonas" userId="S::jonas.konrad04@htl-salzburg.ac.at::5bb98c41-c983-41b0-bdbc-7b0e53e2a8e5" providerId="AD" clId="Web-{73566DC5-AF02-4347-84A1-ABC5031D533A}" dt="2022-12-04T18:32:23.070" v="246" actId="1076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73566DC5-AF02-4347-84A1-ABC5031D533A}" dt="2022-12-04T16:33:04.475" v="54" actId="1076"/>
          <ac:spMkLst>
            <pc:docMk/>
            <pc:sldMk cId="560842372" sldId="322"/>
            <ac:spMk id="2" creationId="{E1F16B3F-CCF3-BF50-186F-B315739FAE7E}"/>
          </ac:spMkLst>
        </pc:spChg>
        <pc:spChg chg="add mod">
          <ac:chgData name="Konrad Jonas" userId="S::jonas.konrad04@htl-salzburg.ac.at::5bb98c41-c983-41b0-bdbc-7b0e53e2a8e5" providerId="AD" clId="Web-{73566DC5-AF02-4347-84A1-ABC5031D533A}" dt="2022-12-04T18:32:23.070" v="246" actId="1076"/>
          <ac:spMkLst>
            <pc:docMk/>
            <pc:sldMk cId="560842372" sldId="322"/>
            <ac:spMk id="3" creationId="{9EE20C20-A804-819B-060A-2924CBE1BFA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1:23.942" v="46"/>
          <ac:spMkLst>
            <pc:docMk/>
            <pc:sldMk cId="560842372" sldId="322"/>
            <ac:spMk id="5" creationId="{27355AE9-CAEF-323A-B1EA-0A798922F40E}"/>
          </ac:spMkLst>
        </pc:spChg>
        <pc:spChg chg="del">
          <ac:chgData name="Konrad Jonas" userId="S::jonas.konrad04@htl-salzburg.ac.at::5bb98c41-c983-41b0-bdbc-7b0e53e2a8e5" providerId="AD" clId="Web-{73566DC5-AF02-4347-84A1-ABC5031D533A}" dt="2022-12-04T16:21:54.223" v="24"/>
          <ac:spMkLst>
            <pc:docMk/>
            <pc:sldMk cId="560842372" sldId="322"/>
            <ac:spMk id="6" creationId="{675ABB1B-4944-3503-90D4-E50B16948F0A}"/>
          </ac:spMkLst>
        </pc:spChg>
        <pc:spChg chg="add del mod">
          <ac:chgData name="Konrad Jonas" userId="S::jonas.konrad04@htl-salzburg.ac.at::5bb98c41-c983-41b0-bdbc-7b0e53e2a8e5" providerId="AD" clId="Web-{73566DC5-AF02-4347-84A1-ABC5031D533A}" dt="2022-12-04T16:32:34.256" v="50"/>
          <ac:spMkLst>
            <pc:docMk/>
            <pc:sldMk cId="560842372" sldId="322"/>
            <ac:spMk id="8" creationId="{DBDC59E3-0677-9CDB-4EEF-ABCFE5B66EF8}"/>
          </ac:spMkLst>
        </pc:spChg>
        <pc:picChg chg="add del mod ord">
          <ac:chgData name="Konrad Jonas" userId="S::jonas.konrad04@htl-salzburg.ac.at::5bb98c41-c983-41b0-bdbc-7b0e53e2a8e5" providerId="AD" clId="Web-{73566DC5-AF02-4347-84A1-ABC5031D533A}" dt="2022-12-04T16:31:22.270" v="45"/>
          <ac:picMkLst>
            <pc:docMk/>
            <pc:sldMk cId="560842372" sldId="322"/>
            <ac:picMk id="3" creationId="{13836F6E-5EAA-51CC-7937-F99A2F6FACDE}"/>
          </ac:picMkLst>
        </pc:picChg>
        <pc:picChg chg="add del mod ord">
          <ac:chgData name="Konrad Jonas" userId="S::jonas.konrad04@htl-salzburg.ac.at::5bb98c41-c983-41b0-bdbc-7b0e53e2a8e5" providerId="AD" clId="Web-{73566DC5-AF02-4347-84A1-ABC5031D533A}" dt="2022-12-04T16:31:56.692" v="49"/>
          <ac:picMkLst>
            <pc:docMk/>
            <pc:sldMk cId="560842372" sldId="322"/>
            <ac:picMk id="6" creationId="{CFB6DF9E-1F94-F64E-DEE4-086ACF9916CB}"/>
          </ac:picMkLst>
        </pc:picChg>
        <pc:picChg chg="add mod ord">
          <ac:chgData name="Konrad Jonas" userId="S::jonas.konrad04@htl-salzburg.ac.at::5bb98c41-c983-41b0-bdbc-7b0e53e2a8e5" providerId="AD" clId="Web-{73566DC5-AF02-4347-84A1-ABC5031D533A}" dt="2022-12-04T16:32:58.600" v="53" actId="1076"/>
          <ac:picMkLst>
            <pc:docMk/>
            <pc:sldMk cId="560842372" sldId="322"/>
            <ac:picMk id="9" creationId="{851B21B3-28EB-C5D9-61F1-3762902679CC}"/>
          </ac:picMkLst>
        </pc:picChg>
      </pc:sldChg>
      <pc:sldChg chg="modSp">
        <pc:chgData name="Konrad Jonas" userId="S::jonas.konrad04@htl-salzburg.ac.at::5bb98c41-c983-41b0-bdbc-7b0e53e2a8e5" providerId="AD" clId="Web-{73566DC5-AF02-4347-84A1-ABC5031D533A}" dt="2022-12-04T16:38:29.828" v="117" actId="14100"/>
        <pc:sldMkLst>
          <pc:docMk/>
          <pc:sldMk cId="3971637993" sldId="323"/>
        </pc:sldMkLst>
        <pc:picChg chg="mod">
          <ac:chgData name="Konrad Jonas" userId="S::jonas.konrad04@htl-salzburg.ac.at::5bb98c41-c983-41b0-bdbc-7b0e53e2a8e5" providerId="AD" clId="Web-{73566DC5-AF02-4347-84A1-ABC5031D533A}" dt="2022-12-04T16:38:29.828" v="117" actId="14100"/>
          <ac:picMkLst>
            <pc:docMk/>
            <pc:sldMk cId="3971637993" sldId="323"/>
            <ac:picMk id="3" creationId="{D2CCBE9E-DF8F-F452-927A-01CBF858CDAB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20.976" v="57" actId="1076"/>
          <ac:picMkLst>
            <pc:docMk/>
            <pc:sldMk cId="3971637993" sldId="323"/>
            <ac:picMk id="4" creationId="{041610E1-D1A4-B15E-F5AE-A6F6C156DF05}"/>
          </ac:picMkLst>
        </pc:picChg>
        <pc:picChg chg="mod">
          <ac:chgData name="Konrad Jonas" userId="S::jonas.konrad04@htl-salzburg.ac.at::5bb98c41-c983-41b0-bdbc-7b0e53e2a8e5" providerId="AD" clId="Web-{73566DC5-AF02-4347-84A1-ABC5031D533A}" dt="2022-12-04T16:33:14.257" v="55" actId="1076"/>
          <ac:picMkLst>
            <pc:docMk/>
            <pc:sldMk cId="3971637993" sldId="323"/>
            <ac:picMk id="7" creationId="{0ED1EF24-26CD-8F5D-D2F5-6254CD93D383}"/>
          </ac:picMkLst>
        </pc:picChg>
      </pc:sldChg>
    </pc:docChg>
  </pc:docChgLst>
  <pc:docChgLst>
    <pc:chgData name="Konrad Jonas" userId="S::jonas.konrad04@htl-salzburg.ac.at::5bb98c41-c983-41b0-bdbc-7b0e53e2a8e5" providerId="AD" clId="Web-{05303AA2-B96A-432E-A9CD-CEB1FB69E00B}"/>
    <pc:docChg chg="addSld delSld modSld sldOrd">
      <pc:chgData name="Konrad Jonas" userId="S::jonas.konrad04@htl-salzburg.ac.at::5bb98c41-c983-41b0-bdbc-7b0e53e2a8e5" providerId="AD" clId="Web-{05303AA2-B96A-432E-A9CD-CEB1FB69E00B}" dt="2022-12-04T15:17:42.186" v="287"/>
      <pc:docMkLst>
        <pc:docMk/>
      </pc:docMkLst>
      <pc:sldChg chg="del">
        <pc:chgData name="Konrad Jonas" userId="S::jonas.konrad04@htl-salzburg.ac.at::5bb98c41-c983-41b0-bdbc-7b0e53e2a8e5" providerId="AD" clId="Web-{05303AA2-B96A-432E-A9CD-CEB1FB69E00B}" dt="2022-12-04T14:58:13.133" v="5"/>
        <pc:sldMkLst>
          <pc:docMk/>
          <pc:sldMk cId="25210787" sldId="304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4"/>
        <pc:sldMkLst>
          <pc:docMk/>
          <pc:sldMk cId="1635771343" sldId="305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3"/>
        <pc:sldMkLst>
          <pc:docMk/>
          <pc:sldMk cId="3588947915" sldId="306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2"/>
        <pc:sldMkLst>
          <pc:docMk/>
          <pc:sldMk cId="238731707" sldId="307"/>
        </pc:sldMkLst>
      </pc:sldChg>
      <pc:sldChg chg="del">
        <pc:chgData name="Konrad Jonas" userId="S::jonas.konrad04@htl-salzburg.ac.at::5bb98c41-c983-41b0-bdbc-7b0e53e2a8e5" providerId="AD" clId="Web-{05303AA2-B96A-432E-A9CD-CEB1FB69E00B}" dt="2022-12-04T14:58:13.133" v="1"/>
        <pc:sldMkLst>
          <pc:docMk/>
          <pc:sldMk cId="1110317365" sldId="308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4:57:14.069" v="0"/>
        <pc:sldMkLst>
          <pc:docMk/>
          <pc:sldMk cId="1514221257" sldId="310"/>
        </pc:sldMkLst>
      </pc:sldChg>
      <pc:sldChg chg="add replId">
        <pc:chgData name="Konrad Jonas" userId="S::jonas.konrad04@htl-salzburg.ac.at::5bb98c41-c983-41b0-bdbc-7b0e53e2a8e5" providerId="AD" clId="Web-{05303AA2-B96A-432E-A9CD-CEB1FB69E00B}" dt="2022-12-04T15:01:35.218" v="6"/>
        <pc:sldMkLst>
          <pc:docMk/>
          <pc:sldMk cId="53719854" sldId="311"/>
        </pc:sldMkLst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8:58.622" v="117" actId="1076"/>
        <pc:sldMkLst>
          <pc:docMk/>
          <pc:sldMk cId="800697733" sldId="312"/>
        </pc:sldMkLst>
        <pc:spChg chg="mod">
          <ac:chgData name="Konrad Jonas" userId="S::jonas.konrad04@htl-salzburg.ac.at::5bb98c41-c983-41b0-bdbc-7b0e53e2a8e5" providerId="AD" clId="Web-{05303AA2-B96A-432E-A9CD-CEB1FB69E00B}" dt="2022-12-04T15:08:58.622" v="117" actId="1076"/>
          <ac:spMkLst>
            <pc:docMk/>
            <pc:sldMk cId="800697733" sldId="312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07:18.275" v="62"/>
          <ac:spMkLst>
            <pc:docMk/>
            <pc:sldMk cId="800697733" sldId="312"/>
            <ac:spMk id="3" creationId="{F2A2F155-DB45-00CC-FA44-34998AF66E19}"/>
          </ac:spMkLst>
        </pc:spChg>
        <pc:spChg chg="add mod">
          <ac:chgData name="Konrad Jonas" userId="S::jonas.konrad04@htl-salzburg.ac.at::5bb98c41-c983-41b0-bdbc-7b0e53e2a8e5" providerId="AD" clId="Web-{05303AA2-B96A-432E-A9CD-CEB1FB69E00B}" dt="2022-12-04T15:07:38.948" v="67"/>
          <ac:spMkLst>
            <pc:docMk/>
            <pc:sldMk cId="800697733" sldId="312"/>
            <ac:spMk id="6" creationId="{675ABB1B-4944-3503-90D4-E50B16948F0A}"/>
          </ac:spMkLst>
        </pc:spChg>
        <pc:picChg chg="add del mod ord">
          <ac:chgData name="Konrad Jonas" userId="S::jonas.konrad04@htl-salzburg.ac.at::5bb98c41-c983-41b0-bdbc-7b0e53e2a8e5" providerId="AD" clId="Web-{05303AA2-B96A-432E-A9CD-CEB1FB69E00B}" dt="2022-12-04T15:07:38.948" v="67"/>
          <ac:picMkLst>
            <pc:docMk/>
            <pc:sldMk cId="800697733" sldId="312"/>
            <ac:picMk id="4" creationId="{9EDE4C2D-44E3-14D3-EB18-9122BC815DA9}"/>
          </ac:picMkLst>
        </pc:pic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7:36.620" v="66" actId="14100"/>
        <pc:sldMkLst>
          <pc:docMk/>
          <pc:sldMk cId="3851561871" sldId="313"/>
        </pc:sldMkLst>
        <pc:spChg chg="del">
          <ac:chgData name="Konrad Jonas" userId="S::jonas.konrad04@htl-salzburg.ac.at::5bb98c41-c983-41b0-bdbc-7b0e53e2a8e5" providerId="AD" clId="Web-{05303AA2-B96A-432E-A9CD-CEB1FB69E00B}" dt="2022-12-04T15:07:28.354" v="64"/>
          <ac:spMkLst>
            <pc:docMk/>
            <pc:sldMk cId="3851561871" sldId="313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7:36.620" v="66" actId="14100"/>
          <ac:picMkLst>
            <pc:docMk/>
            <pc:sldMk cId="3851561871" sldId="313"/>
            <ac:picMk id="4" creationId="{E09957E8-1C5E-B65A-E059-AB782947A093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09:02.732" v="118" actId="1076"/>
        <pc:sldMkLst>
          <pc:docMk/>
          <pc:sldMk cId="4210955775" sldId="314"/>
        </pc:sldMkLst>
        <pc:spChg chg="mod">
          <ac:chgData name="Konrad Jonas" userId="S::jonas.konrad04@htl-salzburg.ac.at::5bb98c41-c983-41b0-bdbc-7b0e53e2a8e5" providerId="AD" clId="Web-{05303AA2-B96A-432E-A9CD-CEB1FB69E00B}" dt="2022-12-04T15:09:02.732" v="118" actId="1076"/>
          <ac:spMkLst>
            <pc:docMk/>
            <pc:sldMk cId="4210955775" sldId="314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09:44.514" v="124" actId="14100"/>
        <pc:sldMkLst>
          <pc:docMk/>
          <pc:sldMk cId="3199441310" sldId="315"/>
        </pc:sldMkLst>
        <pc:spChg chg="del">
          <ac:chgData name="Konrad Jonas" userId="S::jonas.konrad04@htl-salzburg.ac.at::5bb98c41-c983-41b0-bdbc-7b0e53e2a8e5" providerId="AD" clId="Web-{05303AA2-B96A-432E-A9CD-CEB1FB69E00B}" dt="2022-12-04T15:09:17.467" v="119"/>
          <ac:spMkLst>
            <pc:docMk/>
            <pc:sldMk cId="3199441310" sldId="315"/>
            <ac:spMk id="3" creationId="{F2A2F155-DB45-00CC-FA44-34998AF66E19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09:26.342" v="121" actId="14100"/>
          <ac:picMkLst>
            <pc:docMk/>
            <pc:sldMk cId="3199441310" sldId="315"/>
            <ac:picMk id="4" creationId="{E127A3D8-4E7F-0B00-FA73-D38CF33B02C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09:44.514" v="124" actId="14100"/>
          <ac:picMkLst>
            <pc:docMk/>
            <pc:sldMk cId="3199441310" sldId="315"/>
            <ac:picMk id="5" creationId="{148DBDDC-E495-8DCF-734B-0609FFAC0033}"/>
          </ac:picMkLst>
        </pc:picChg>
      </pc:sldChg>
      <pc:sldChg chg="modSp add ord replId">
        <pc:chgData name="Konrad Jonas" userId="S::jonas.konrad04@htl-salzburg.ac.at::5bb98c41-c983-41b0-bdbc-7b0e53e2a8e5" providerId="AD" clId="Web-{05303AA2-B96A-432E-A9CD-CEB1FB69E00B}" dt="2022-12-04T15:10:52.079" v="160" actId="20577"/>
        <pc:sldMkLst>
          <pc:docMk/>
          <pc:sldMk cId="1820849570" sldId="316"/>
        </pc:sldMkLst>
        <pc:spChg chg="mod">
          <ac:chgData name="Konrad Jonas" userId="S::jonas.konrad04@htl-salzburg.ac.at::5bb98c41-c983-41b0-bdbc-7b0e53e2a8e5" providerId="AD" clId="Web-{05303AA2-B96A-432E-A9CD-CEB1FB69E00B}" dt="2022-12-04T15:10:52.079" v="160" actId="20577"/>
          <ac:spMkLst>
            <pc:docMk/>
            <pc:sldMk cId="1820849570" sldId="316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1:40.081" v="166" actId="14100"/>
        <pc:sldMkLst>
          <pc:docMk/>
          <pc:sldMk cId="48838291" sldId="317"/>
        </pc:sldMkLst>
        <pc:spChg chg="del">
          <ac:chgData name="Konrad Jonas" userId="S::jonas.konrad04@htl-salzburg.ac.at::5bb98c41-c983-41b0-bdbc-7b0e53e2a8e5" providerId="AD" clId="Web-{05303AA2-B96A-432E-A9CD-CEB1FB69E00B}" dt="2022-12-04T15:11:16.033" v="161"/>
          <ac:spMkLst>
            <pc:docMk/>
            <pc:sldMk cId="48838291" sldId="317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1:23.002" v="163" actId="14100"/>
          <ac:picMkLst>
            <pc:docMk/>
            <pc:sldMk cId="48838291" sldId="317"/>
            <ac:picMk id="3" creationId="{0A814C64-A211-80BD-0157-D19EFFE77C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1:40.081" v="166" actId="14100"/>
          <ac:picMkLst>
            <pc:docMk/>
            <pc:sldMk cId="48838291" sldId="317"/>
            <ac:picMk id="4" creationId="{C025A3CB-72BA-B0E2-1C45-AB98452255CD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1:56.987" v="187" actId="20577"/>
        <pc:sldMkLst>
          <pc:docMk/>
          <pc:sldMk cId="3297072769" sldId="318"/>
        </pc:sldMkLst>
        <pc:spChg chg="mod">
          <ac:chgData name="Konrad Jonas" userId="S::jonas.konrad04@htl-salzburg.ac.at::5bb98c41-c983-41b0-bdbc-7b0e53e2a8e5" providerId="AD" clId="Web-{05303AA2-B96A-432E-A9CD-CEB1FB69E00B}" dt="2022-12-04T15:11:56.987" v="187" actId="20577"/>
          <ac:spMkLst>
            <pc:docMk/>
            <pc:sldMk cId="3297072769" sldId="318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2:39.411" v="193" actId="14100"/>
        <pc:sldMkLst>
          <pc:docMk/>
          <pc:sldMk cId="2979481965" sldId="319"/>
        </pc:sldMkLst>
        <pc:spChg chg="del">
          <ac:chgData name="Konrad Jonas" userId="S::jonas.konrad04@htl-salzburg.ac.at::5bb98c41-c983-41b0-bdbc-7b0e53e2a8e5" providerId="AD" clId="Web-{05303AA2-B96A-432E-A9CD-CEB1FB69E00B}" dt="2022-12-04T15:12:13.379" v="188"/>
          <ac:spMkLst>
            <pc:docMk/>
            <pc:sldMk cId="2979481965" sldId="319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2:19.301" v="190" actId="14100"/>
          <ac:picMkLst>
            <pc:docMk/>
            <pc:sldMk cId="2979481965" sldId="319"/>
            <ac:picMk id="3" creationId="{98841751-2134-1EC0-1332-A3160A582DB1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2:39.411" v="193" actId="14100"/>
          <ac:picMkLst>
            <pc:docMk/>
            <pc:sldMk cId="2979481965" sldId="319"/>
            <ac:picMk id="4" creationId="{6BC61F7C-B65A-EEE6-0F08-4FA9EAB65885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2:55.317" v="216" actId="20577"/>
        <pc:sldMkLst>
          <pc:docMk/>
          <pc:sldMk cId="772700740" sldId="320"/>
        </pc:sldMkLst>
        <pc:spChg chg="mod">
          <ac:chgData name="Konrad Jonas" userId="S::jonas.konrad04@htl-salzburg.ac.at::5bb98c41-c983-41b0-bdbc-7b0e53e2a8e5" providerId="AD" clId="Web-{05303AA2-B96A-432E-A9CD-CEB1FB69E00B}" dt="2022-12-04T15:12:55.317" v="216" actId="20577"/>
          <ac:spMkLst>
            <pc:docMk/>
            <pc:sldMk cId="772700740" sldId="320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3:38.194" v="222" actId="14100"/>
        <pc:sldMkLst>
          <pc:docMk/>
          <pc:sldMk cId="1218102144" sldId="321"/>
        </pc:sldMkLst>
        <pc:spChg chg="del">
          <ac:chgData name="Konrad Jonas" userId="S::jonas.konrad04@htl-salzburg.ac.at::5bb98c41-c983-41b0-bdbc-7b0e53e2a8e5" providerId="AD" clId="Web-{05303AA2-B96A-432E-A9CD-CEB1FB69E00B}" dt="2022-12-04T15:13:13.365" v="217"/>
          <ac:spMkLst>
            <pc:docMk/>
            <pc:sldMk cId="1218102144" sldId="321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3:19.928" v="219" actId="14100"/>
          <ac:picMkLst>
            <pc:docMk/>
            <pc:sldMk cId="1218102144" sldId="321"/>
            <ac:picMk id="3" creationId="{B451C82E-0992-6F13-C0EA-5B06A04E7824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3:38.194" v="222" actId="14100"/>
          <ac:picMkLst>
            <pc:docMk/>
            <pc:sldMk cId="1218102144" sldId="321"/>
            <ac:picMk id="4" creationId="{8B9D46C2-E91A-5C35-B44B-508FA8FB4E84}"/>
          </ac:picMkLst>
        </pc:picChg>
      </pc:sldChg>
      <pc:sldChg chg="modSp add replId">
        <pc:chgData name="Konrad Jonas" userId="S::jonas.konrad04@htl-salzburg.ac.at::5bb98c41-c983-41b0-bdbc-7b0e53e2a8e5" providerId="AD" clId="Web-{05303AA2-B96A-432E-A9CD-CEB1FB69E00B}" dt="2022-12-04T15:14:00.320" v="243" actId="20577"/>
        <pc:sldMkLst>
          <pc:docMk/>
          <pc:sldMk cId="560842372" sldId="322"/>
        </pc:sldMkLst>
        <pc:spChg chg="mod">
          <ac:chgData name="Konrad Jonas" userId="S::jonas.konrad04@htl-salzburg.ac.at::5bb98c41-c983-41b0-bdbc-7b0e53e2a8e5" providerId="AD" clId="Web-{05303AA2-B96A-432E-A9CD-CEB1FB69E00B}" dt="2022-12-04T15:14:00.320" v="243" actId="20577"/>
          <ac:spMkLst>
            <pc:docMk/>
            <pc:sldMk cId="560842372" sldId="322"/>
            <ac:spMk id="2" creationId="{E1F16B3F-CCF3-BF50-186F-B315739FAE7E}"/>
          </ac:spMkLst>
        </pc:spChg>
      </pc:sldChg>
      <pc:sldChg chg="addSp delSp modSp add replId">
        <pc:chgData name="Konrad Jonas" userId="S::jonas.konrad04@htl-salzburg.ac.at::5bb98c41-c983-41b0-bdbc-7b0e53e2a8e5" providerId="AD" clId="Web-{05303AA2-B96A-432E-A9CD-CEB1FB69E00B}" dt="2022-12-04T15:17:42.186" v="287"/>
        <pc:sldMkLst>
          <pc:docMk/>
          <pc:sldMk cId="3971637993" sldId="323"/>
        </pc:sldMkLst>
        <pc:spChg chg="mod">
          <ac:chgData name="Konrad Jonas" userId="S::jonas.konrad04@htl-salzburg.ac.at::5bb98c41-c983-41b0-bdbc-7b0e53e2a8e5" providerId="AD" clId="Web-{05303AA2-B96A-432E-A9CD-CEB1FB69E00B}" dt="2022-12-04T15:14:58.056" v="266" actId="14100"/>
          <ac:spMkLst>
            <pc:docMk/>
            <pc:sldMk cId="3971637993" sldId="323"/>
            <ac:spMk id="2" creationId="{E1F16B3F-CCF3-BF50-186F-B315739FAE7E}"/>
          </ac:spMkLst>
        </pc:spChg>
        <pc:spChg chg="del">
          <ac:chgData name="Konrad Jonas" userId="S::jonas.konrad04@htl-salzburg.ac.at::5bb98c41-c983-41b0-bdbc-7b0e53e2a8e5" providerId="AD" clId="Web-{05303AA2-B96A-432E-A9CD-CEB1FB69E00B}" dt="2022-12-04T15:14:16.586" v="244"/>
          <ac:spMkLst>
            <pc:docMk/>
            <pc:sldMk cId="3971637993" sldId="323"/>
            <ac:spMk id="6" creationId="{675ABB1B-4944-3503-90D4-E50B16948F0A}"/>
          </ac:spMkLst>
        </pc:spChg>
        <pc:picChg chg="add mod ord">
          <ac:chgData name="Konrad Jonas" userId="S::jonas.konrad04@htl-salzburg.ac.at::5bb98c41-c983-41b0-bdbc-7b0e53e2a8e5" providerId="AD" clId="Web-{05303AA2-B96A-432E-A9CD-CEB1FB69E00B}" dt="2022-12-04T15:14:38.071" v="248" actId="14100"/>
          <ac:picMkLst>
            <pc:docMk/>
            <pc:sldMk cId="3971637993" sldId="323"/>
            <ac:picMk id="3" creationId="{D2CCBE9E-DF8F-F452-927A-01CBF858CDAB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8.793" v="279" actId="1076"/>
          <ac:picMkLst>
            <pc:docMk/>
            <pc:sldMk cId="3971637993" sldId="323"/>
            <ac:picMk id="4" creationId="{041610E1-D1A4-B15E-F5AE-A6F6C156DF05}"/>
          </ac:picMkLst>
        </pc:picChg>
        <pc:picChg chg="add del mod">
          <ac:chgData name="Konrad Jonas" userId="S::jonas.konrad04@htl-salzburg.ac.at::5bb98c41-c983-41b0-bdbc-7b0e53e2a8e5" providerId="AD" clId="Web-{05303AA2-B96A-432E-A9CD-CEB1FB69E00B}" dt="2022-12-04T15:15:58.636" v="275"/>
          <ac:picMkLst>
            <pc:docMk/>
            <pc:sldMk cId="3971637993" sldId="323"/>
            <ac:picMk id="5" creationId="{4950A626-094C-788C-70CE-C339FB71D9BA}"/>
          </ac:picMkLst>
        </pc:picChg>
        <pc:picChg chg="add mod">
          <ac:chgData name="Konrad Jonas" userId="S::jonas.konrad04@htl-salzburg.ac.at::5bb98c41-c983-41b0-bdbc-7b0e53e2a8e5" providerId="AD" clId="Web-{05303AA2-B96A-432E-A9CD-CEB1FB69E00B}" dt="2022-12-04T15:16:11.402" v="277" actId="1076"/>
          <ac:picMkLst>
            <pc:docMk/>
            <pc:sldMk cId="3971637993" sldId="323"/>
            <ac:picMk id="7" creationId="{0ED1EF24-26CD-8F5D-D2F5-6254CD93D383}"/>
          </ac:picMkLst>
        </pc:picChg>
        <pc:cxnChg chg="add mod">
          <ac:chgData name="Konrad Jonas" userId="S::jonas.konrad04@htl-salzburg.ac.at::5bb98c41-c983-41b0-bdbc-7b0e53e2a8e5" providerId="AD" clId="Web-{05303AA2-B96A-432E-A9CD-CEB1FB69E00B}" dt="2022-12-04T15:17:42.186" v="287"/>
          <ac:cxnSpMkLst>
            <pc:docMk/>
            <pc:sldMk cId="3971637993" sldId="323"/>
            <ac:cxnSpMk id="8" creationId="{39300F29-3AE0-EFC6-4DBF-A8BC4B8312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A5D5D-051F-43E8-999D-E2246DC662D6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833F8-0257-42AC-ADD3-248AC4EB6B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198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833F8-0257-42AC-ADD3-248AC4EB6B4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91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CE13D-BBB7-EFAD-0F18-6DB9536F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2C0F5-9BAF-C638-F017-0B031FD8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6F47C4-2564-D78F-6526-4C3766A7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7390DE-E156-7840-276F-A54745D9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06CF5-153F-810F-52B9-2CFD3DD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97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2EC4C-3A65-679E-DBC2-8079A01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68538D-DB16-538D-D0F2-9A36F2EEC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8A601-7EB8-9A5D-F454-08B9AA85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42615-4C27-184E-3316-C3C1DDE3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08EA-53B0-442A-90A4-17040989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2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047BCC-6F8C-201B-31BE-59EECE1D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25728-2CE7-6EC6-40F8-006610A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2CFA9-95B5-45F2-C0DD-054AFB3F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ACA8-4329-1FBA-21CC-F74B001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AE8038-EBFB-AB06-7B8D-1CF86E1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48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9B45E-AFFD-CEE5-39B2-12CBC146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43829-B796-F30F-2A90-F1D0FB7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87B70-92E3-27E6-B247-A135650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B9AC0-A7E4-0B7A-D845-91942894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793D1-82F7-8527-B40B-F98862D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36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0B273-1975-DD31-8C9C-5227130E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4EAA8-AEAD-AB94-15CD-4254FB0D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29C59-3B5C-D613-2623-56B5A182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F03096-4551-AE86-5577-7B25E8D2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D055F-0D69-15F5-73AA-9A5638DC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717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268B1-7D30-2AAE-E6C4-8F505A5C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81206-23B6-43F2-0D64-E9CD6652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89297E-8166-8BD4-A06A-207BE420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8DDF44-679D-198F-A2F7-8F99E8E2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4CA26D-05EA-EF9B-816F-9F737E67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6DF85A-EC21-64CF-CB43-2F4CE837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497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E3EEE-4E30-A4E6-9209-497D1996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D5CB43-D157-714B-4DA4-8C310665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1C5C8-2070-0943-B222-181437890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84EBEC-B9C4-12CF-61B5-39F8C774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2AB71-BEBA-A898-8851-3BCDB754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5D088-B8A2-0542-B0B4-569C023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009A1A-C25B-013D-FB13-29613C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A3CBD-6073-6785-15A3-C13CA5B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9ACD5-E9A5-5E6D-CDA7-35EB11EA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CF3661-AA24-BD84-4109-4AE019DD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D1A21E-1BE9-183A-6B39-0B05E50D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49333B-F210-FFF4-279B-0911966D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6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FEF18C-6D12-0A26-1D5F-7A586D4F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A76D48-6D32-E84E-D921-6C199FD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5409E6-FF46-3B8F-210B-510D5522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942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EA957-6AE5-1594-6205-7010627E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F23F46-8162-4BFC-3B36-B79F2533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6E648-BCDE-DDEA-9FD5-E9CAF7093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2953EC-0FF4-8C61-D71F-342827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4EF22-9B97-01E3-510E-5704B1D9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D6271-89C2-BE14-67CE-05E7C5C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1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5487-19A2-8197-C294-5202BF9B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9B266E-A195-105D-34F2-391F06F03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24AE4-56B8-95CA-BE5D-141DC7F1A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46A6B-313A-C255-36EB-0F8C22D6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27299E-3052-84EB-74B6-D40C4C8F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B0FAAF-3CED-E6C3-C052-0F831C2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5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200679-5D07-DF52-E047-EEB9279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00AC43-1107-46F8-2471-C2605061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993D-9485-D407-63E6-FD63365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44A8-8A49-4063-818F-DF01F9C7DEC2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1D2410-340B-9717-AB22-4AB15715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D2891A-3B3F-6B6D-8C75-5F8E7537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D2EA-ED4E-459B-B9A6-1D7F51567349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46E8BB-0BCB-E202-FE1D-287502628D86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E04BF-7847-96C6-CB3F-214131EBE3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9E67F0C0-C63A-1D58-6E6B-5766FB7DB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840F3F-D084-07E0-ECF7-00DE2D85E26C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2.Meilenstein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Berechnung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C177E7-4453-E7E3-D750-03A46EFD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26" y="1247980"/>
            <a:ext cx="6425599" cy="43513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ED1CEF-8609-A88A-C834-291882BF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12" y="1261529"/>
            <a:ext cx="4421858" cy="55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2275CB7-376B-8BA7-86C7-8AEC21AA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" y="1191598"/>
            <a:ext cx="8542771" cy="65513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48" y="1450639"/>
            <a:ext cx="4665408" cy="229649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Standgewicht (Windgenerator &amp; Solar-Davits)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95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127A3D8-4E7F-0B00-FA73-D38CF33B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2" y="1256609"/>
            <a:ext cx="4571505" cy="5139417"/>
          </a:xfrm>
        </p:spPr>
      </p:pic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48B9C12-52FC-3380-B5C7-0BB7430A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49" y="1261914"/>
            <a:ext cx="4414683" cy="5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21" y="1365565"/>
            <a:ext cx="4884717" cy="1404731"/>
          </a:xfrm>
        </p:spPr>
        <p:txBody>
          <a:bodyPr/>
          <a:lstStyle/>
          <a:p>
            <a:r>
              <a:rPr lang="de-AT">
                <a:cs typeface="Calibri Light"/>
              </a:rPr>
              <a:t>Berechnung Biegung Windgenerator</a:t>
            </a:r>
            <a:endParaRPr lang="de-AT"/>
          </a:p>
        </p:txBody>
      </p:sp>
      <p:pic>
        <p:nvPicPr>
          <p:cNvPr id="3" name="Grafik 3" descr="Ein Bild, das Transport, Satellit, Tisch enthält.&#10;&#10;Beschreibung automatisch generiert.">
            <a:extLst>
              <a:ext uri="{FF2B5EF4-FFF2-40B4-BE49-F238E27FC236}">
                <a16:creationId xmlns:a16="http://schemas.microsoft.com/office/drawing/2014/main" id="{CB1D207E-C100-2222-7687-15C956A3A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" y="1192275"/>
            <a:ext cx="8408768" cy="5667519"/>
          </a:xfrm>
        </p:spPr>
      </p:pic>
    </p:spTree>
    <p:extLst>
      <p:ext uri="{BB962C8B-B14F-4D97-AF65-F5344CB8AC3E}">
        <p14:creationId xmlns:p14="http://schemas.microsoft.com/office/powerpoint/2010/main" val="32970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98841751-2134-1EC0-1332-A3160A58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45" y="1251651"/>
            <a:ext cx="4751345" cy="5439909"/>
          </a:xfrm>
        </p:spPr>
      </p:pic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C61F7C-B65A-EEE6-0F08-4FA9EAB6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8" y="1253358"/>
            <a:ext cx="5286498" cy="5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387" y="1432857"/>
            <a:ext cx="3796147" cy="1503692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Biegung Solarpaneel Reling</a:t>
            </a:r>
            <a:endParaRPr lang="de-AT"/>
          </a:p>
        </p:txBody>
      </p:sp>
      <p:pic>
        <p:nvPicPr>
          <p:cNvPr id="3" name="Grafik 3" descr="Ein Bild, das Stuhl, Möbel, Sitz enthält.&#10;&#10;Beschreibung automatisch generiert.">
            <a:extLst>
              <a:ext uri="{FF2B5EF4-FFF2-40B4-BE49-F238E27FC236}">
                <a16:creationId xmlns:a16="http://schemas.microsoft.com/office/drawing/2014/main" id="{3820B426-74D9-ADA7-248A-988BC9B6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0415" y="1190481"/>
            <a:ext cx="9733126" cy="5667519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51D8220-3468-EED8-54B4-78C558B4242D}"/>
              </a:ext>
            </a:extLst>
          </p:cNvPr>
          <p:cNvCxnSpPr>
            <a:cxnSpLocks/>
          </p:cNvCxnSpPr>
          <p:nvPr/>
        </p:nvCxnSpPr>
        <p:spPr>
          <a:xfrm>
            <a:off x="9182711" y="988291"/>
            <a:ext cx="0" cy="6291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917957D1-2995-E321-F75A-08BF3C76B8CD}"/>
              </a:ext>
            </a:extLst>
          </p:cNvPr>
          <p:cNvSpPr txBox="1"/>
          <p:nvPr/>
        </p:nvSpPr>
        <p:spPr>
          <a:xfrm>
            <a:off x="10311580" y="3551903"/>
            <a:ext cx="20033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9600" dirty="0">
                <a:cs typeface="Calibri"/>
              </a:rPr>
              <a:t>?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7727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BBEE06-7D6D-1F01-1B87-A59ED000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52" y="1264619"/>
            <a:ext cx="5662776" cy="1726834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M</a:t>
            </a:r>
            <a:r>
              <a:rPr lang="de-AT" dirty="0" err="1">
                <a:cs typeface="Calibri Light"/>
              </a:rPr>
              <a:t>aximale</a:t>
            </a:r>
            <a:r>
              <a:rPr lang="de-AT" dirty="0">
                <a:cs typeface="Calibri Light"/>
              </a:rPr>
              <a:t> Zugspannung auf </a:t>
            </a:r>
            <a:r>
              <a:rPr lang="de-AT" dirty="0" err="1">
                <a:cs typeface="Calibri Light"/>
              </a:rPr>
              <a:t>Absteifstange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08411B-07B9-80BF-ECBA-B190568A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A"/>
              </a:clrFrom>
              <a:clrTo>
                <a:srgbClr val="F9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9085" y="1179577"/>
            <a:ext cx="7851890" cy="56784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BBC06D-6C7C-4B02-451A-237B29438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1537" y="1179577"/>
            <a:ext cx="5162201" cy="5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D2BAFF2-F0E8-6F54-EB81-351B93C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FACF48-89EE-8967-8ECC-7E85AC4F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455" y="1248259"/>
            <a:ext cx="5008435" cy="56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05F47F3-32CD-1BCF-DF1A-3E471D83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5439" y="1119565"/>
            <a:ext cx="8106561" cy="573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AE9465-6B0E-C244-137D-4C98C06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8" y="1219517"/>
            <a:ext cx="10515600" cy="1325563"/>
          </a:xfrm>
        </p:spPr>
        <p:txBody>
          <a:bodyPr/>
          <a:lstStyle/>
          <a:p>
            <a:r>
              <a:rPr lang="de-AT" dirty="0"/>
              <a:t>Berechnung der Haltekraft und </a:t>
            </a:r>
            <a:br>
              <a:rPr lang="de-AT" dirty="0"/>
            </a:br>
            <a:r>
              <a:rPr lang="de-AT" dirty="0"/>
              <a:t>Auflagekraft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230843"/>
                  </p:ext>
                </p:extLst>
              </p:nvPr>
            </p:nvGraphicFramePr>
            <p:xfrm rot="16200000">
              <a:off x="1247273" y="2302421"/>
              <a:ext cx="4075795" cy="48996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4075795" cy="4899612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417" ay="4286149" az="-6414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29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49923322-8490-F40B-DE5E-21CDEA4C6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7273" y="2302421"/>
                <a:ext cx="4075795" cy="489961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41D1FE9-A17D-7799-2B52-D6FAB2A82460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3E25-543C-ED37-8969-49623108D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72A6044-7D97-70A4-C977-EEBC0E5E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9CFEC1-FFE8-A830-06A4-EE564C57365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5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988A70-1F15-70C8-0E0D-AC353FC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20" y="4468355"/>
            <a:ext cx="5764567" cy="2321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348512"/>
                  </p:ext>
                </p:extLst>
              </p:nvPr>
            </p:nvGraphicFramePr>
            <p:xfrm rot="16200000">
              <a:off x="3240501" y="1347573"/>
              <a:ext cx="3851219" cy="32328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851219" cy="3232865"/>
                    </a:xfrm>
                    <a:prstGeom prst="rect">
                      <a:avLst/>
                    </a:prstGeom>
                  </am3d:spPr>
                  <am3d:camera>
                    <am3d:pos x="0" y="0" z="55005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-17323902" dy="-6310253" dz="710395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689" ay="-4977089" az="100353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6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>
                <a:extLst>
                  <a:ext uri="{FF2B5EF4-FFF2-40B4-BE49-F238E27FC236}">
                    <a16:creationId xmlns:a16="http://schemas.microsoft.com/office/drawing/2014/main" id="{A723AA50-A264-5730-40BF-76C16F29FC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240501" y="1347573"/>
                <a:ext cx="3851219" cy="323286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2D82EE-159C-0072-5254-85450C2220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483" y="1278183"/>
            <a:ext cx="3518517" cy="56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86BF9D2-D1A2-0CAB-C5EF-26176042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5FB"/>
              </a:clrFrom>
              <a:clrTo>
                <a:srgbClr val="EAE5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3227" y="994299"/>
            <a:ext cx="3574663" cy="5863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4CEF91A-0798-D4C6-10D2-153D97A0537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B970A76-02B4-5252-F2B0-4063B98CF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6" name="Picture 4" descr="k-tec: Partner und Kooperationen">
            <a:extLst>
              <a:ext uri="{FF2B5EF4-FFF2-40B4-BE49-F238E27FC236}">
                <a16:creationId xmlns:a16="http://schemas.microsoft.com/office/drawing/2014/main" id="{E0EEF23A-BB19-196E-4142-E652DCC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27E9D1B-0B1A-9DFD-5573-2FD930FD837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1BFA39-2715-15E8-1D72-D97FE045D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92"/>
          <a:stretch/>
        </p:blipFill>
        <p:spPr>
          <a:xfrm>
            <a:off x="586437" y="1580225"/>
            <a:ext cx="6991652" cy="32581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190665-A7E3-F27A-A5B9-5182DDAA1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525" y="2858609"/>
            <a:ext cx="2666133" cy="36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3319146"/>
                  </p:ext>
                </p:extLst>
              </p:nvPr>
            </p:nvGraphicFramePr>
            <p:xfrm>
              <a:off x="583709" y="4100069"/>
              <a:ext cx="4234295" cy="1179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4295" cy="1179111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7802" ay="-2254984" az="-526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Inhaltsplatzhalter 6">
                <a:extLst>
                  <a:ext uri="{FF2B5EF4-FFF2-40B4-BE49-F238E27FC236}">
                    <a16:creationId xmlns:a16="http://schemas.microsoft.com/office/drawing/2014/main" id="{5672162C-844C-3633-E44A-8CAA6AFDB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09" y="4100069"/>
                <a:ext cx="4234295" cy="117911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3A7C2804-2808-CCAF-8341-0F3465D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E8"/>
              </a:clrFrom>
              <a:clrTo>
                <a:srgbClr val="EAEA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90" y="2521258"/>
            <a:ext cx="7350410" cy="433674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CB76BEA-7FE8-14A0-0D7B-225634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1098370"/>
            <a:ext cx="10515600" cy="1325563"/>
          </a:xfrm>
        </p:spPr>
        <p:txBody>
          <a:bodyPr/>
          <a:lstStyle/>
          <a:p>
            <a:r>
              <a:rPr lang="de-AT"/>
              <a:t>Berechnung der Gegengewichten</a:t>
            </a:r>
          </a:p>
        </p:txBody>
      </p:sp>
    </p:spTree>
    <p:extLst>
      <p:ext uri="{BB962C8B-B14F-4D97-AF65-F5344CB8AC3E}">
        <p14:creationId xmlns:p14="http://schemas.microsoft.com/office/powerpoint/2010/main" val="1514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366453"/>
                  </p:ext>
                </p:extLst>
              </p:nvPr>
            </p:nvGraphicFramePr>
            <p:xfrm rot="10800000">
              <a:off x="1656524" y="1739714"/>
              <a:ext cx="9334017" cy="127222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9334017" cy="1272227"/>
                    </a:xfrm>
                    <a:prstGeom prst="rect">
                      <a:avLst/>
                    </a:prstGeom>
                  </am3d:spPr>
                  <am3d:camera>
                    <am3d:pos x="0" y="0" z="524361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381" d="1000000"/>
                    <am3d:preTrans dx="9517341" dy="561888" dz="7000535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10" ay="-618720" az="68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3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6">
                <a:extLst>
                  <a:ext uri="{FF2B5EF4-FFF2-40B4-BE49-F238E27FC236}">
                    <a16:creationId xmlns:a16="http://schemas.microsoft.com/office/drawing/2014/main" id="{505710AB-FF34-1330-1952-94717F567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56524" y="1739714"/>
                <a:ext cx="9334017" cy="127222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>
            <a:extLst>
              <a:ext uri="{FF2B5EF4-FFF2-40B4-BE49-F238E27FC236}">
                <a16:creationId xmlns:a16="http://schemas.microsoft.com/office/drawing/2014/main" id="{AAAF89C4-AA6B-C59B-2132-29EE031B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30"/>
          <a:stretch/>
        </p:blipFill>
        <p:spPr>
          <a:xfrm>
            <a:off x="411503" y="4559213"/>
            <a:ext cx="8372995" cy="14864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721B6A8-5999-F81E-A187-56CB7FD3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/>
          <a:stretch/>
        </p:blipFill>
        <p:spPr>
          <a:xfrm>
            <a:off x="2727878" y="3069290"/>
            <a:ext cx="5146615" cy="14899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B38C36-EAC4-F1C2-3401-DA4B0CC1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30" r="66653"/>
          <a:stretch/>
        </p:blipFill>
        <p:spPr>
          <a:xfrm>
            <a:off x="8988364" y="4959608"/>
            <a:ext cx="2792133" cy="1486479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74315449-9F12-628A-DD2A-69204F64D8C0}"/>
              </a:ext>
            </a:extLst>
          </p:cNvPr>
          <p:cNvSpPr/>
          <p:nvPr/>
        </p:nvSpPr>
        <p:spPr>
          <a:xfrm>
            <a:off x="9393381" y="6045692"/>
            <a:ext cx="1708727" cy="30892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7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100" y="1553591"/>
            <a:ext cx="4013860" cy="2272236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der Windkraft auf Solarpaneel aufgeklappt</a:t>
            </a:r>
          </a:p>
        </p:txBody>
      </p:sp>
      <p:pic>
        <p:nvPicPr>
          <p:cNvPr id="5" name="Grafik 5" descr="Ein Bild, das Text, Stuhl enthält.&#10;&#10;Beschreibung automatisch generiert.">
            <a:extLst>
              <a:ext uri="{FF2B5EF4-FFF2-40B4-BE49-F238E27FC236}">
                <a16:creationId xmlns:a16="http://schemas.microsoft.com/office/drawing/2014/main" id="{BE311F70-4129-BB02-1BCB-7165BF43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9" y="1192275"/>
            <a:ext cx="9385275" cy="5667519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306728-95E7-9A25-D42E-38E78BBAB9E4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0822C1-4EE0-7E22-48E9-7B00AA98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1A964D49-9772-A9AE-1CD1-C699576B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BCCDE62-EF56-3141-2D17-E4A3445DDCD2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C21C84A-B62E-DEDA-3293-9EE14F5D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52" y="1311864"/>
            <a:ext cx="6044687" cy="5354279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B0884DE-1D48-59F2-7463-B98A8647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97"/>
            <a:ext cx="2544726" cy="41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6E2FA5FD-2F61-E59E-4C43-CF8B1DB1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93"/>
          <a:stretch/>
        </p:blipFill>
        <p:spPr>
          <a:xfrm>
            <a:off x="427168" y="1072714"/>
            <a:ext cx="11764832" cy="578528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F16B3F-CCF3-BF50-186F-B315739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" y="1197332"/>
            <a:ext cx="4171015" cy="1180408"/>
          </a:xfrm>
        </p:spPr>
        <p:txBody>
          <a:bodyPr>
            <a:normAutofit fontScale="90000"/>
          </a:bodyPr>
          <a:lstStyle/>
          <a:p>
            <a:r>
              <a:rPr lang="de-AT">
                <a:cs typeface="Calibri Light"/>
              </a:rPr>
              <a:t>Berechnung Feder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97762B-DFB0-0B05-D48C-BECE0758F1B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E84777-AF99-85A0-F704-5A5158D6C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BC5E15F-9CC7-C4A1-B475-8823FE70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764FF8-8B08-A776-72C0-BF0F11E0452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>
                <a:solidFill>
                  <a:schemeClr val="tx1"/>
                </a:solidFill>
              </a:rPr>
              <a:t>5AHMBT </a:t>
            </a:r>
            <a:endParaRPr lang="de-AT" sz="16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D88C08-4323-FDE1-40A4-E1434263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3" r="41713"/>
          <a:stretch/>
        </p:blipFill>
        <p:spPr>
          <a:xfrm>
            <a:off x="790111" y="2059477"/>
            <a:ext cx="2201663" cy="38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BA09ADF2151440AAF9E7CAAAD3210D" ma:contentTypeVersion="2" ma:contentTypeDescription="Ein neues Dokument erstellen." ma:contentTypeScope="" ma:versionID="ff75bd90099d328035ca28d30a4a0651">
  <xsd:schema xmlns:xsd="http://www.w3.org/2001/XMLSchema" xmlns:xs="http://www.w3.org/2001/XMLSchema" xmlns:p="http://schemas.microsoft.com/office/2006/metadata/properties" xmlns:ns2="6218e2e6-bc73-41f8-bf2b-bb1ee037b2f0" targetNamespace="http://schemas.microsoft.com/office/2006/metadata/properties" ma:root="true" ma:fieldsID="543172e733c6fdc4f57052115f3dced9" ns2:_="">
    <xsd:import namespace="6218e2e6-bc73-41f8-bf2b-bb1ee037b2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e2e6-bc73-41f8-bf2b-bb1ee037b2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DDBE5-704C-4AF6-8134-4EA1719669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22B2A-63BC-4E70-B3DE-46C49B7C0658}">
  <ds:schemaRefs>
    <ds:schemaRef ds:uri="6218e2e6-bc73-41f8-bf2b-bb1ee037b2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9C52ED-A0D8-41CB-AADB-ACE23DEFDF64}">
  <ds:schemaRefs>
    <ds:schemaRef ds:uri="6218e2e6-bc73-41f8-bf2b-bb1ee037b2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Breitbild</PresentationFormat>
  <Paragraphs>35</Paragraphs>
  <Slides>19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Berechnung der Haltekraft und  Auflagekraft </vt:lpstr>
      <vt:lpstr>PowerPoint-Präsentation</vt:lpstr>
      <vt:lpstr>PowerPoint-Präsentation</vt:lpstr>
      <vt:lpstr>Berechnung der Gegengewichten</vt:lpstr>
      <vt:lpstr>PowerPoint-Präsentation</vt:lpstr>
      <vt:lpstr>Berechnung der Windkraft auf Solarpaneel aufgeklappt</vt:lpstr>
      <vt:lpstr>PowerPoint-Präsentation</vt:lpstr>
      <vt:lpstr>Berechnung Feder</vt:lpstr>
      <vt:lpstr>PowerPoint-Präsentation</vt:lpstr>
      <vt:lpstr>Berechnung Standgewicht (Windgenerator &amp; Solar-Davits)</vt:lpstr>
      <vt:lpstr>PowerPoint-Präsentation</vt:lpstr>
      <vt:lpstr>Berechnung Biegung Windgenerator</vt:lpstr>
      <vt:lpstr>PowerPoint-Präsentation</vt:lpstr>
      <vt:lpstr>Biegung Solarpaneel Reling</vt:lpstr>
      <vt:lpstr>PowerPoint-Präsentation</vt:lpstr>
      <vt:lpstr>Maximale Zugspannung auf Absteifstange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Jonas Konrad</cp:lastModifiedBy>
  <cp:revision>7</cp:revision>
  <dcterms:created xsi:type="dcterms:W3CDTF">2022-12-01T10:41:52Z</dcterms:created>
  <dcterms:modified xsi:type="dcterms:W3CDTF">2022-12-06T14:09:19Z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0x01010077BA09ADF2151440AAF9E7CAAAD3210D</vt:lpwstr>
  </property>
</Properties>
</file>